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7" r:id="rId2"/>
    <p:sldId id="275" r:id="rId3"/>
    <p:sldId id="276" r:id="rId4"/>
    <p:sldId id="272" r:id="rId5"/>
    <p:sldId id="280" r:id="rId6"/>
    <p:sldId id="278" r:id="rId7"/>
    <p:sldId id="279" r:id="rId8"/>
    <p:sldId id="273" r:id="rId9"/>
    <p:sldId id="277" r:id="rId10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3980A3-F410-45DD-9B3E-474ACA301918}" type="datetimeFigureOut">
              <a:rPr lang="de-AT" smtClean="0"/>
              <a:t>13.02.2021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D933F5-A2B3-421E-BCCB-CA81A7F48C4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5820341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D933F5-A2B3-421E-BCCB-CA81A7F48C41}" type="slidenum">
              <a:rPr lang="de-AT" smtClean="0"/>
              <a:t>2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76973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Gerade Verbindung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el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25" name="Untertitel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31" name="Datumsplatzhalt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B166882-D532-46AE-91E4-859A0A40E991}" type="datetimeFigureOut">
              <a:rPr lang="de-AT" smtClean="0"/>
              <a:t>13.02.2021</a:t>
            </a:fld>
            <a:endParaRPr lang="de-AT"/>
          </a:p>
        </p:txBody>
      </p:sp>
      <p:sp>
        <p:nvSpPr>
          <p:cNvPr id="18" name="Fußzeilenplatzhalt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de-AT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A000B90-C13D-4DBD-9946-961EEF18522D}" type="slidenum">
              <a:rPr lang="de-AT" smtClean="0"/>
              <a:t>‹Nr.›</a:t>
            </a:fld>
            <a:endParaRPr lang="de-A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166882-D532-46AE-91E4-859A0A40E991}" type="datetimeFigureOut">
              <a:rPr lang="de-AT" smtClean="0"/>
              <a:t>13.02.2021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000B90-C13D-4DBD-9946-961EEF18522D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B166882-D532-46AE-91E4-859A0A40E991}" type="datetimeFigureOut">
              <a:rPr lang="de-AT" smtClean="0"/>
              <a:t>13.02.2021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AA000B90-C13D-4DBD-9946-961EEF18522D}" type="slidenum">
              <a:rPr lang="de-AT" smtClean="0"/>
              <a:t>‹Nr.›</a:t>
            </a:fld>
            <a:endParaRPr lang="de-A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166882-D532-46AE-91E4-859A0A40E991}" type="datetimeFigureOut">
              <a:rPr lang="de-AT" smtClean="0"/>
              <a:t>13.02.2021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000B90-C13D-4DBD-9946-961EEF18522D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de-DE" smtClean="0"/>
              <a:t>Textmasterformat bearbeiten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de-DE" smtClean="0"/>
              <a:t>Textmasterformat bearbeiten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166882-D532-46AE-91E4-859A0A40E991}" type="datetimeFigureOut">
              <a:rPr lang="de-AT" smtClean="0"/>
              <a:t>13.02.2021</a:t>
            </a:fld>
            <a:endParaRPr lang="de-AT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de-AT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000B90-C13D-4DBD-9946-961EEF18522D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166882-D532-46AE-91E4-859A0A40E991}" type="datetimeFigureOut">
              <a:rPr lang="de-AT" smtClean="0"/>
              <a:t>13.02.2021</a:t>
            </a:fld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000B90-C13D-4DBD-9946-961EEF18522D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B166882-D532-46AE-91E4-859A0A40E991}" type="datetimeFigureOut">
              <a:rPr lang="de-AT" smtClean="0"/>
              <a:t>13.02.2021</a:t>
            </a:fld>
            <a:endParaRPr lang="de-AT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000B90-C13D-4DBD-9946-961EEF18522D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166882-D532-46AE-91E4-859A0A40E991}" type="datetimeFigureOut">
              <a:rPr lang="de-AT" smtClean="0"/>
              <a:t>13.02.2021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000B90-C13D-4DBD-9946-961EEF18522D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de-DE" smtClean="0"/>
              <a:t>Titelmasterformat durch Klicken bearbeiten</a:t>
            </a:r>
            <a:endParaRPr kumimoji="0" lang="en-US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166882-D532-46AE-91E4-859A0A40E991}" type="datetimeFigureOut">
              <a:rPr lang="de-AT" smtClean="0"/>
              <a:t>13.02.2021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000B90-C13D-4DBD-9946-961EEF18522D}" type="slidenum">
              <a:rPr lang="de-AT" smtClean="0"/>
              <a:t>‹Nr.›</a:t>
            </a:fld>
            <a:endParaRPr lang="de-AT"/>
          </a:p>
        </p:txBody>
      </p:sp>
      <p:sp>
        <p:nvSpPr>
          <p:cNvPr id="10" name="Bildplatzhalt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166882-D532-46AE-91E4-859A0A40E991}" type="datetimeFigureOut">
              <a:rPr lang="de-AT" smtClean="0"/>
              <a:t>13.02.2021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000B90-C13D-4DBD-9946-961EEF18522D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2B166882-D532-46AE-91E4-859A0A40E991}" type="datetimeFigureOut">
              <a:rPr lang="de-AT" smtClean="0"/>
              <a:t>13.02.2021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A000B90-C13D-4DBD-9946-961EEF18522D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elplatzhalt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1" name="Textplatzhalt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de-DE" smtClean="0"/>
              <a:t>Textmasterformat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27" name="Datumsplatzhalt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2B166882-D532-46AE-91E4-859A0A40E991}" type="datetimeFigureOut">
              <a:rPr lang="de-AT" smtClean="0"/>
              <a:t>13.02.2021</a:t>
            </a:fld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de-AT"/>
          </a:p>
        </p:txBody>
      </p:sp>
      <p:sp>
        <p:nvSpPr>
          <p:cNvPr id="16" name="Foliennummernplatzhalt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A000B90-C13D-4DBD-9946-961EEF18522D}" type="slidenum">
              <a:rPr lang="de-AT" smtClean="0"/>
              <a:t>‹Nr.›</a:t>
            </a:fld>
            <a:endParaRPr lang="de-A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E_w00W4Tj8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youtube.com/watch?v=FNGvSeT4WqM" TargetMode="Externa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4"/>
          <p:cNvSpPr>
            <a:spLocks noGrp="1"/>
          </p:cNvSpPr>
          <p:nvPr>
            <p:ph type="body" sz="half" idx="2"/>
          </p:nvPr>
        </p:nvSpPr>
        <p:spPr>
          <a:xfrm>
            <a:off x="5391472" y="3717032"/>
            <a:ext cx="3429000" cy="504056"/>
          </a:xfrm>
        </p:spPr>
        <p:txBody>
          <a:bodyPr>
            <a:normAutofit/>
          </a:bodyPr>
          <a:lstStyle/>
          <a:p>
            <a:pPr algn="ctr"/>
            <a:r>
              <a:rPr lang="de-AT" sz="1600" b="1" dirty="0"/>
              <a:t>Bild-Quelle: </a:t>
            </a:r>
            <a:r>
              <a:rPr lang="de-AT" sz="1600" b="1" dirty="0" err="1" smtClean="0"/>
              <a:t>pixabay</a:t>
            </a:r>
            <a:r>
              <a:rPr lang="de-AT" dirty="0" smtClean="0"/>
              <a:t/>
            </a:r>
            <a:br>
              <a:rPr lang="de-AT" dirty="0" smtClean="0"/>
            </a:br>
            <a:endParaRPr lang="de-AT" dirty="0"/>
          </a:p>
        </p:txBody>
      </p:sp>
      <p:pic>
        <p:nvPicPr>
          <p:cNvPr id="17410" name="Picture 2" descr="C:\Users\Tatjana\Documents\NMS Gols\ZEIT\foto sanduh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4934" y="260648"/>
            <a:ext cx="3784363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platzhalter 4"/>
          <p:cNvSpPr txBox="1">
            <a:spLocks/>
          </p:cNvSpPr>
          <p:nvPr/>
        </p:nvSpPr>
        <p:spPr>
          <a:xfrm>
            <a:off x="899592" y="2604236"/>
            <a:ext cx="3528392" cy="778977"/>
          </a:xfrm>
          <a:prstGeom prst="rect">
            <a:avLst/>
          </a:prstGeo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 algn="l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tx2"/>
              </a:buClr>
              <a:buSzPct val="73000"/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08" indent="-228600" algn="l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2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58952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9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/>
            <a:r>
              <a:rPr lang="de-AT" sz="2000" b="1" dirty="0" smtClean="0">
                <a:solidFill>
                  <a:srgbClr val="7030A0"/>
                </a:solidFill>
              </a:rPr>
              <a:t>GEDANKEN sammeln  </a:t>
            </a:r>
            <a:r>
              <a:rPr lang="de-AT" sz="2000" dirty="0" smtClean="0">
                <a:solidFill>
                  <a:srgbClr val="7030A0"/>
                </a:solidFill>
              </a:rPr>
              <a:t/>
            </a:r>
            <a:br>
              <a:rPr lang="de-AT" sz="2000" dirty="0" smtClean="0">
                <a:solidFill>
                  <a:srgbClr val="7030A0"/>
                </a:solidFill>
              </a:rPr>
            </a:br>
            <a:endParaRPr lang="de-AT" sz="2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4142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755576" y="188640"/>
            <a:ext cx="6480720" cy="838200"/>
          </a:xfrm>
        </p:spPr>
        <p:txBody>
          <a:bodyPr>
            <a:normAutofit/>
          </a:bodyPr>
          <a:lstStyle/>
          <a:p>
            <a:pPr algn="ctr"/>
            <a:r>
              <a:rPr lang="de-AT" dirty="0" smtClean="0">
                <a:solidFill>
                  <a:srgbClr val="7030A0"/>
                </a:solidFill>
              </a:rPr>
              <a:t>GEDANKEN ZUR Zeit</a:t>
            </a:r>
            <a:endParaRPr lang="de-AT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395536" y="1268760"/>
            <a:ext cx="7344816" cy="5400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de-AT" sz="1800" b="1" i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de-AT" sz="18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Hör </a:t>
            </a:r>
            <a:r>
              <a:rPr lang="de-AT" sz="18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dir das Lied </a:t>
            </a:r>
            <a:r>
              <a:rPr lang="de-AT" sz="18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„DIE ZEIT“ </a:t>
            </a:r>
            <a:r>
              <a:rPr lang="de-AT" sz="18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von Kurt </a:t>
            </a:r>
            <a:r>
              <a:rPr lang="de-AT" sz="1800" b="1" i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Mikula</a:t>
            </a:r>
            <a:r>
              <a:rPr lang="de-AT" sz="18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de-AT" sz="18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an! </a:t>
            </a:r>
            <a:r>
              <a:rPr lang="de-AT" sz="18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https</a:t>
            </a:r>
            <a:r>
              <a:rPr lang="de-AT" sz="18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://</a:t>
            </a:r>
            <a:r>
              <a:rPr lang="de-AT" sz="18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www.youtube.com/watch?v=sE_w00W4Tj8</a:t>
            </a:r>
            <a:endParaRPr lang="de-AT" sz="1800" b="1" i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de-AT" sz="18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de-AT" sz="1800" b="1" i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de-AT" sz="1800" b="1" u="sng" dirty="0" smtClean="0">
                <a:solidFill>
                  <a:srgbClr val="7030A0"/>
                </a:solidFill>
              </a:rPr>
              <a:t>WAS BEDEUTET ZEIT FÜR DICH? </a:t>
            </a:r>
            <a:br>
              <a:rPr lang="de-AT" sz="1800" b="1" u="sng" dirty="0" smtClean="0">
                <a:solidFill>
                  <a:srgbClr val="7030A0"/>
                </a:solidFill>
              </a:rPr>
            </a:br>
            <a:r>
              <a:rPr lang="de-AT" sz="1800" b="1" u="sng" dirty="0" smtClean="0">
                <a:solidFill>
                  <a:srgbClr val="7030A0"/>
                </a:solidFill>
              </a:rPr>
              <a:t>Schreibe ein ELFCHEN! </a:t>
            </a:r>
          </a:p>
          <a:p>
            <a:pPr marL="0" indent="0" algn="ctr">
              <a:buNone/>
            </a:pPr>
            <a:endParaRPr lang="de-AT" sz="1800" b="1" u="sng" dirty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de-AT" sz="1800" b="1" dirty="0" smtClean="0">
                <a:solidFill>
                  <a:srgbClr val="7030A0"/>
                </a:solidFill>
              </a:rPr>
              <a:t>ZEIT</a:t>
            </a:r>
          </a:p>
          <a:p>
            <a:pPr marL="0" indent="0" algn="ctr">
              <a:buNone/>
            </a:pPr>
            <a:r>
              <a:rPr lang="de-AT" sz="1800" b="1" dirty="0" smtClean="0">
                <a:solidFill>
                  <a:srgbClr val="7030A0"/>
                </a:solidFill>
              </a:rPr>
              <a:t>EIN GESCHENK</a:t>
            </a:r>
          </a:p>
          <a:p>
            <a:pPr marL="0" indent="0" algn="ctr">
              <a:buNone/>
            </a:pPr>
            <a:r>
              <a:rPr lang="de-AT" sz="1800" b="1" dirty="0" smtClean="0">
                <a:solidFill>
                  <a:srgbClr val="7030A0"/>
                </a:solidFill>
              </a:rPr>
              <a:t>WILL GESTALTET WERDEN</a:t>
            </a:r>
          </a:p>
          <a:p>
            <a:pPr marL="0" indent="0" algn="ctr">
              <a:buNone/>
            </a:pPr>
            <a:r>
              <a:rPr lang="de-AT" sz="1800" b="1" dirty="0" smtClean="0">
                <a:solidFill>
                  <a:srgbClr val="7030A0"/>
                </a:solidFill>
              </a:rPr>
              <a:t>MACH    MICH    ANS     WERK</a:t>
            </a:r>
          </a:p>
          <a:p>
            <a:pPr marL="0" indent="0" algn="ctr">
              <a:buNone/>
            </a:pPr>
            <a:r>
              <a:rPr lang="de-AT" sz="1800" b="1" dirty="0" smtClean="0">
                <a:solidFill>
                  <a:srgbClr val="7030A0"/>
                </a:solidFill>
              </a:rPr>
              <a:t>AUFGABE</a:t>
            </a:r>
          </a:p>
          <a:p>
            <a:pPr marL="0" indent="0" algn="ctr">
              <a:buNone/>
            </a:pPr>
            <a:endParaRPr lang="de-AT" sz="1800" b="1" u="sng" dirty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de-AT" sz="1800" b="1" u="sng" dirty="0" smtClean="0">
                <a:solidFill>
                  <a:srgbClr val="7030A0"/>
                </a:solidFill>
              </a:rPr>
              <a:t>Wörter zur ZEIT finden …</a:t>
            </a:r>
          </a:p>
          <a:p>
            <a:pPr marL="0" indent="0" algn="ctr">
              <a:buNone/>
            </a:pPr>
            <a:endParaRPr lang="de-AT" sz="1800" b="1" u="sng" dirty="0" smtClean="0">
              <a:solidFill>
                <a:srgbClr val="7030A0"/>
              </a:solidFill>
            </a:endParaRPr>
          </a:p>
          <a:p>
            <a:pPr marL="0" indent="0" algn="ctr">
              <a:buNone/>
            </a:pPr>
            <a:endParaRPr lang="de-AT" sz="1800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de-AT" sz="1800" dirty="0">
                <a:solidFill>
                  <a:srgbClr val="002060"/>
                </a:solidFill>
              </a:rPr>
              <a:t> </a:t>
            </a:r>
            <a:r>
              <a:rPr lang="de-AT" sz="1800" b="1" dirty="0">
                <a:solidFill>
                  <a:srgbClr val="C00000"/>
                </a:solidFill>
              </a:rPr>
              <a:t> </a:t>
            </a:r>
          </a:p>
          <a:p>
            <a:endParaRPr lang="de-AT" sz="1800" dirty="0"/>
          </a:p>
        </p:txBody>
      </p:sp>
    </p:spTree>
    <p:extLst>
      <p:ext uri="{BB962C8B-B14F-4D97-AF65-F5344CB8AC3E}">
        <p14:creationId xmlns:p14="http://schemas.microsoft.com/office/powerpoint/2010/main" val="620526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atjana\Documents\NMS Gols\ZEIT\Foto 3_ZEIT_RU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548680"/>
            <a:ext cx="6444208" cy="5558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62510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539552" y="260648"/>
            <a:ext cx="7239000" cy="1058376"/>
          </a:xfrm>
        </p:spPr>
        <p:txBody>
          <a:bodyPr>
            <a:normAutofit fontScale="90000"/>
          </a:bodyPr>
          <a:lstStyle/>
          <a:p>
            <a:pPr algn="ctr"/>
            <a:r>
              <a:rPr lang="de-AT" dirty="0" err="1" smtClean="0">
                <a:solidFill>
                  <a:srgbClr val="7030A0"/>
                </a:solidFill>
              </a:rPr>
              <a:t>zuR</a:t>
            </a:r>
            <a:r>
              <a:rPr lang="de-AT" dirty="0" smtClean="0">
                <a:solidFill>
                  <a:srgbClr val="7030A0"/>
                </a:solidFill>
              </a:rPr>
              <a:t> zeit … </a:t>
            </a:r>
            <a:br>
              <a:rPr lang="de-AT" dirty="0" smtClean="0">
                <a:solidFill>
                  <a:srgbClr val="7030A0"/>
                </a:solidFill>
              </a:rPr>
            </a:br>
            <a:r>
              <a:rPr lang="de-AT" dirty="0" smtClean="0">
                <a:solidFill>
                  <a:srgbClr val="7030A0"/>
                </a:solidFill>
              </a:rPr>
              <a:t>Aus dem Buch KOHELET </a:t>
            </a:r>
            <a:endParaRPr lang="de-AT" dirty="0">
              <a:solidFill>
                <a:srgbClr val="7030A0"/>
              </a:solidFill>
            </a:endParaRPr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>
          <a:xfrm>
            <a:off x="395536" y="1509695"/>
            <a:ext cx="7643192" cy="532859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de-AT" sz="1800" b="1" dirty="0"/>
              <a:t>Alles hat seine Stunde. </a:t>
            </a:r>
            <a:r>
              <a:rPr lang="de-AT" sz="1800" b="1" dirty="0" smtClean="0"/>
              <a:t/>
            </a:r>
            <a:br>
              <a:rPr lang="de-AT" sz="1800" b="1" dirty="0" smtClean="0"/>
            </a:br>
            <a:r>
              <a:rPr lang="de-AT" sz="1800" b="1" dirty="0" smtClean="0"/>
              <a:t>Für </a:t>
            </a:r>
            <a:r>
              <a:rPr lang="de-AT" sz="1800" b="1" dirty="0"/>
              <a:t>jedes Geschehen unter dem Himmel gibt es eine bestimmte </a:t>
            </a:r>
            <a:r>
              <a:rPr lang="de-AT" sz="1800" b="1" dirty="0">
                <a:solidFill>
                  <a:srgbClr val="7030A0"/>
                </a:solidFill>
              </a:rPr>
              <a:t>Zeit</a:t>
            </a:r>
            <a:r>
              <a:rPr lang="de-AT" sz="1800" b="1" dirty="0" smtClean="0"/>
              <a:t>:</a:t>
            </a:r>
          </a:p>
          <a:p>
            <a:pPr marL="0" indent="0" algn="ctr">
              <a:buNone/>
            </a:pPr>
            <a:r>
              <a:rPr lang="de-AT" sz="1800" b="1" dirty="0"/>
              <a:t>eine Zeit zum Gebären / und eine Zeit zum Sterben</a:t>
            </a:r>
            <a:r>
              <a:rPr lang="de-AT" sz="1800" b="1" dirty="0" smtClean="0"/>
              <a:t>,</a:t>
            </a:r>
            <a:br>
              <a:rPr lang="de-AT" sz="1800" b="1" dirty="0" smtClean="0"/>
            </a:br>
            <a:r>
              <a:rPr lang="de-AT" sz="1800" b="1" dirty="0" smtClean="0"/>
              <a:t>eine </a:t>
            </a:r>
            <a:r>
              <a:rPr lang="de-AT" sz="1800" b="1" dirty="0"/>
              <a:t>Zeit zum Pflanzen / und eine Zeit zum Abernten der Pflanzen</a:t>
            </a:r>
            <a:r>
              <a:rPr lang="de-AT" sz="1800" b="1" dirty="0" smtClean="0"/>
              <a:t>,</a:t>
            </a:r>
          </a:p>
          <a:p>
            <a:pPr marL="0" indent="0" algn="ctr">
              <a:buNone/>
            </a:pPr>
            <a:r>
              <a:rPr lang="de-AT" sz="1800" b="1" dirty="0"/>
              <a:t>eine Zeit zum Töten / und eine Zeit zum Heilen, </a:t>
            </a:r>
            <a:r>
              <a:rPr lang="de-AT" sz="1800" b="1" dirty="0" smtClean="0"/>
              <a:t/>
            </a:r>
            <a:br>
              <a:rPr lang="de-AT" sz="1800" b="1" dirty="0" smtClean="0"/>
            </a:br>
            <a:r>
              <a:rPr lang="de-AT" sz="1800" b="1" dirty="0" smtClean="0"/>
              <a:t>eine </a:t>
            </a:r>
            <a:r>
              <a:rPr lang="de-AT" sz="1800" b="1" dirty="0"/>
              <a:t>Zeit zum Niederreißen / und eine Zeit zum Bauen</a:t>
            </a:r>
            <a:r>
              <a:rPr lang="de-AT" sz="1800" b="1" dirty="0" smtClean="0"/>
              <a:t>,</a:t>
            </a:r>
          </a:p>
          <a:p>
            <a:pPr marL="0" indent="0" algn="ctr">
              <a:buNone/>
            </a:pPr>
            <a:r>
              <a:rPr lang="de-AT" sz="1800" b="1" dirty="0"/>
              <a:t>eine Zeit zum Weinen / und eine Zeit zum Lachen, </a:t>
            </a:r>
            <a:r>
              <a:rPr lang="de-AT" sz="1800" b="1" dirty="0" smtClean="0"/>
              <a:t> </a:t>
            </a:r>
            <a:br>
              <a:rPr lang="de-AT" sz="1800" b="1" dirty="0" smtClean="0"/>
            </a:br>
            <a:r>
              <a:rPr lang="de-AT" sz="1800" b="1" dirty="0" smtClean="0"/>
              <a:t>eine </a:t>
            </a:r>
            <a:r>
              <a:rPr lang="de-AT" sz="1800" b="1" dirty="0"/>
              <a:t>Zeit für die Klage / und eine Zeit für den Tanz</a:t>
            </a:r>
            <a:r>
              <a:rPr lang="de-AT" sz="1800" b="1" dirty="0" smtClean="0"/>
              <a:t>;</a:t>
            </a:r>
          </a:p>
          <a:p>
            <a:pPr marL="0" indent="0" algn="ctr">
              <a:buNone/>
            </a:pPr>
            <a:r>
              <a:rPr lang="de-AT" sz="1800" b="1" dirty="0"/>
              <a:t>eine Zeit zum Steinewerfen / und eine Zeit zum </a:t>
            </a:r>
            <a:r>
              <a:rPr lang="de-AT" sz="1800" b="1" dirty="0" err="1"/>
              <a:t>Steinesammeln</a:t>
            </a:r>
            <a:r>
              <a:rPr lang="de-AT" sz="1800" b="1" dirty="0" smtClean="0"/>
              <a:t>,</a:t>
            </a:r>
            <a:br>
              <a:rPr lang="de-AT" sz="1800" b="1" dirty="0" smtClean="0"/>
            </a:br>
            <a:r>
              <a:rPr lang="de-AT" sz="1800" b="1" dirty="0" smtClean="0"/>
              <a:t>eine </a:t>
            </a:r>
            <a:r>
              <a:rPr lang="de-AT" sz="1800" b="1" dirty="0"/>
              <a:t>Zeit zum Umarmen / und eine Zeit, die Umarmung zu lösen</a:t>
            </a:r>
            <a:r>
              <a:rPr lang="de-AT" sz="1800" b="1" dirty="0" smtClean="0"/>
              <a:t>,</a:t>
            </a:r>
          </a:p>
          <a:p>
            <a:pPr marL="0" indent="0" algn="ctr">
              <a:buNone/>
            </a:pPr>
            <a:r>
              <a:rPr lang="de-AT" sz="1800" b="1" dirty="0"/>
              <a:t>eine Zeit zum Suchen / und eine Zeit zum Verlieren, </a:t>
            </a:r>
            <a:r>
              <a:rPr lang="de-AT" sz="1800" b="1" dirty="0" smtClean="0"/>
              <a:t/>
            </a:r>
            <a:br>
              <a:rPr lang="de-AT" sz="1800" b="1" dirty="0" smtClean="0"/>
            </a:br>
            <a:r>
              <a:rPr lang="de-AT" sz="1800" b="1" dirty="0" smtClean="0"/>
              <a:t>eine </a:t>
            </a:r>
            <a:r>
              <a:rPr lang="de-AT" sz="1800" b="1" dirty="0"/>
              <a:t>Zeit zum Behalten / und eine Zeit zum Wegwerfen</a:t>
            </a:r>
            <a:r>
              <a:rPr lang="de-AT" sz="1800" b="1" dirty="0" smtClean="0"/>
              <a:t>,</a:t>
            </a:r>
          </a:p>
          <a:p>
            <a:pPr marL="0" indent="0" algn="ctr">
              <a:buNone/>
            </a:pPr>
            <a:r>
              <a:rPr lang="de-AT" sz="1800" b="1" dirty="0"/>
              <a:t>eine Zeit zum Zerreißen / und eine Zeit zum Zusammennähen, </a:t>
            </a:r>
            <a:r>
              <a:rPr lang="de-AT" sz="1800" b="1" dirty="0" smtClean="0"/>
              <a:t/>
            </a:r>
            <a:br>
              <a:rPr lang="de-AT" sz="1800" b="1" dirty="0" smtClean="0"/>
            </a:br>
            <a:r>
              <a:rPr lang="de-AT" sz="1800" b="1" dirty="0" smtClean="0"/>
              <a:t>eine </a:t>
            </a:r>
            <a:r>
              <a:rPr lang="de-AT" sz="1800" b="1" dirty="0"/>
              <a:t>Zeit zum Schweigen / und eine Zeit zum Reden</a:t>
            </a:r>
            <a:r>
              <a:rPr lang="de-AT" sz="1800" b="1" dirty="0" smtClean="0"/>
              <a:t>,</a:t>
            </a:r>
          </a:p>
          <a:p>
            <a:pPr marL="0" indent="0" algn="ctr">
              <a:buNone/>
            </a:pPr>
            <a:r>
              <a:rPr lang="de-AT" sz="1800" b="1" dirty="0"/>
              <a:t>eine Zeit zum Lieben / und eine Zeit zum Hassen</a:t>
            </a:r>
            <a:r>
              <a:rPr lang="de-AT" sz="1800" b="1" dirty="0" smtClean="0"/>
              <a:t>,</a:t>
            </a:r>
            <a:br>
              <a:rPr lang="de-AT" sz="1800" b="1" dirty="0" smtClean="0"/>
            </a:br>
            <a:r>
              <a:rPr lang="de-AT" sz="1800" b="1" dirty="0" smtClean="0"/>
              <a:t>eine </a:t>
            </a:r>
            <a:r>
              <a:rPr lang="de-AT" sz="1800" b="1" dirty="0"/>
              <a:t>Zeit für den Krieg / und eine Zeit für den Frieden.</a:t>
            </a:r>
          </a:p>
        </p:txBody>
      </p:sp>
    </p:spTree>
    <p:extLst>
      <p:ext uri="{BB962C8B-B14F-4D97-AF65-F5344CB8AC3E}">
        <p14:creationId xmlns:p14="http://schemas.microsoft.com/office/powerpoint/2010/main" val="460067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atjana\Documents\Fastenzeit-Hungertuch-Misereor\Bild Aschenkreuz_istockpho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76672"/>
            <a:ext cx="2952328" cy="5589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platzhalter 4"/>
          <p:cNvSpPr txBox="1">
            <a:spLocks/>
          </p:cNvSpPr>
          <p:nvPr/>
        </p:nvSpPr>
        <p:spPr>
          <a:xfrm>
            <a:off x="4333664" y="6165304"/>
            <a:ext cx="3429000" cy="504056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08" indent="-228600" algn="l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58952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/>
            <a:r>
              <a:rPr lang="de-AT" sz="2100" b="1" dirty="0" smtClean="0"/>
              <a:t>Bild-Quelle: istockphoto.com</a:t>
            </a:r>
            <a:r>
              <a:rPr lang="de-AT" dirty="0" smtClean="0"/>
              <a:t/>
            </a:r>
            <a:br>
              <a:rPr lang="de-AT" dirty="0" smtClean="0"/>
            </a:br>
            <a:endParaRPr lang="de-AT" dirty="0"/>
          </a:p>
        </p:txBody>
      </p:sp>
      <p:sp>
        <p:nvSpPr>
          <p:cNvPr id="4" name="Textplatzhalter 4"/>
          <p:cNvSpPr txBox="1">
            <a:spLocks/>
          </p:cNvSpPr>
          <p:nvPr/>
        </p:nvSpPr>
        <p:spPr>
          <a:xfrm>
            <a:off x="0" y="1988840"/>
            <a:ext cx="2664296" cy="1872208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08" indent="-228600" algn="l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58952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indent="0" algn="ctr">
              <a:buNone/>
            </a:pPr>
            <a:r>
              <a:rPr lang="de-AT" dirty="0" smtClean="0"/>
              <a:t>… erneut</a:t>
            </a:r>
          </a:p>
          <a:p>
            <a:pPr marL="0" indent="0" algn="ctr">
              <a:buNone/>
            </a:pPr>
            <a:r>
              <a:rPr lang="de-AT" dirty="0" smtClean="0"/>
              <a:t>Gedanken sammeln …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1887862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332656"/>
            <a:ext cx="8100392" cy="576064"/>
          </a:xfrm>
        </p:spPr>
        <p:txBody>
          <a:bodyPr>
            <a:noAutofit/>
          </a:bodyPr>
          <a:lstStyle/>
          <a:p>
            <a:pPr algn="ctr"/>
            <a:r>
              <a:rPr lang="de-AT" sz="2400" dirty="0" smtClean="0">
                <a:solidFill>
                  <a:srgbClr val="7030A0"/>
                </a:solidFill>
              </a:rPr>
              <a:t>Am Aschermittwoch beginnt die </a:t>
            </a:r>
            <a:r>
              <a:rPr lang="de-AT" sz="2400" dirty="0" err="1" smtClean="0">
                <a:solidFill>
                  <a:srgbClr val="7030A0"/>
                </a:solidFill>
              </a:rPr>
              <a:t>fastenzeit</a:t>
            </a:r>
            <a:r>
              <a:rPr lang="de-AT" sz="2400" dirty="0" smtClean="0">
                <a:solidFill>
                  <a:srgbClr val="7030A0"/>
                </a:solidFill>
              </a:rPr>
              <a:t>…</a:t>
            </a:r>
            <a:endParaRPr lang="de-AT" sz="2400" dirty="0">
              <a:solidFill>
                <a:srgbClr val="7030A0"/>
              </a:solidFill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999633" y="5517232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AT" b="1" dirty="0" smtClean="0"/>
              <a:t>Bild: </a:t>
            </a:r>
            <a:r>
              <a:rPr lang="de-AT" b="1" dirty="0"/>
              <a:t>https://www.graz-herz-jesu.at/</a:t>
            </a:r>
            <a:endParaRPr lang="de-AT" dirty="0"/>
          </a:p>
        </p:txBody>
      </p:sp>
      <p:pic>
        <p:nvPicPr>
          <p:cNvPr id="1030" name="Picture 6" descr="https://www.graz-herz-jesu.at/wp-content/uploads/2017/03/Aschermittwoch-1-300x2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863" y="1556792"/>
            <a:ext cx="5148236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84419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64088" y="260648"/>
            <a:ext cx="3429000" cy="3443808"/>
          </a:xfrm>
        </p:spPr>
        <p:txBody>
          <a:bodyPr>
            <a:noAutofit/>
          </a:bodyPr>
          <a:lstStyle/>
          <a:p>
            <a:pPr marL="0" indent="0" algn="ctr"/>
            <a:r>
              <a:rPr lang="de-AT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FASTENZEIT</a:t>
            </a:r>
            <a:br>
              <a:rPr lang="de-AT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AT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de-AT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de-AT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AT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ZEIT  DES </a:t>
            </a:r>
            <a:r>
              <a:rPr lang="de-AT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AUF-BRECHENS</a:t>
            </a:r>
            <a:br>
              <a:rPr lang="de-AT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AT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ZEIT </a:t>
            </a:r>
            <a:r>
              <a:rPr lang="de-AT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 BESINNENS  </a:t>
            </a:r>
            <a:r>
              <a:rPr lang="de-AT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de-AT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AT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ZEIT </a:t>
            </a:r>
            <a:r>
              <a:rPr lang="de-AT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 NACHDENKENS </a:t>
            </a:r>
            <a:r>
              <a:rPr lang="de-AT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ZEIT DES NEU-BEGINNENS  ZEIT </a:t>
            </a:r>
            <a:r>
              <a:rPr lang="de-AT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DER VERÄNDERUNG </a:t>
            </a:r>
            <a:r>
              <a:rPr lang="de-AT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ZEIT  </a:t>
            </a:r>
            <a:r>
              <a:rPr lang="de-AT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 </a:t>
            </a:r>
            <a:r>
              <a:rPr lang="de-AT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VERZICHTENS  </a:t>
            </a:r>
            <a:r>
              <a:rPr lang="de-AT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de-AT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AT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ZEIT DES WANDELS </a:t>
            </a:r>
            <a:br>
              <a:rPr lang="de-AT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AT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ZEIT …</a:t>
            </a:r>
            <a:endParaRPr lang="de-AT" sz="200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2"/>
          </p:nvPr>
        </p:nvSpPr>
        <p:spPr>
          <a:xfrm>
            <a:off x="5364088" y="4005064"/>
            <a:ext cx="3429000" cy="1920240"/>
          </a:xfrm>
        </p:spPr>
        <p:txBody>
          <a:bodyPr>
            <a:normAutofit/>
          </a:bodyPr>
          <a:lstStyle/>
          <a:p>
            <a:pPr algn="ctr"/>
            <a:endParaRPr lang="de-AT" i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de-AT" sz="1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Schau dir</a:t>
            </a:r>
            <a:br>
              <a:rPr lang="de-AT" sz="1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AT" sz="1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KATHOLISCH </a:t>
            </a:r>
            <a:r>
              <a:rPr lang="de-AT" sz="1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FÜR ANFÄNGER „DIE FASTENZEIT“ an …</a:t>
            </a:r>
            <a:br>
              <a:rPr lang="de-AT" sz="1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AT" sz="1800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https://www.youtube.com/watch?v=FNGvSeT4WqM</a:t>
            </a:r>
            <a:r>
              <a:rPr lang="de-AT" sz="1800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de-AT" sz="1800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de-AT" sz="1800" dirty="0"/>
          </a:p>
        </p:txBody>
      </p:sp>
      <p:pic>
        <p:nvPicPr>
          <p:cNvPr id="5" name="Bildplatzhalter 4"/>
          <p:cNvPicPr>
            <a:picLocks noGrp="1" noChangeAspect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14" r="12514"/>
          <a:stretch>
            <a:fillRect/>
          </a:stretch>
        </p:blipFill>
        <p:spPr>
          <a:xfrm>
            <a:off x="900113" y="1052513"/>
            <a:ext cx="4205287" cy="4206875"/>
          </a:xfrm>
        </p:spPr>
      </p:pic>
    </p:spTree>
    <p:extLst>
      <p:ext uri="{BB962C8B-B14F-4D97-AF65-F5344CB8AC3E}">
        <p14:creationId xmlns:p14="http://schemas.microsoft.com/office/powerpoint/2010/main" val="18392415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7056784" cy="709384"/>
          </a:xfrm>
        </p:spPr>
        <p:txBody>
          <a:bodyPr>
            <a:normAutofit/>
          </a:bodyPr>
          <a:lstStyle/>
          <a:p>
            <a:pPr algn="ctr"/>
            <a:r>
              <a:rPr lang="de-AT" sz="2800" dirty="0" smtClean="0">
                <a:solidFill>
                  <a:srgbClr val="7030A0"/>
                </a:solidFill>
              </a:rPr>
              <a:t>WIE GEHST DU MIT DEINER ZEIT UM?</a:t>
            </a:r>
            <a:endParaRPr lang="de-AT" sz="2800" dirty="0">
              <a:solidFill>
                <a:srgbClr val="7030A0"/>
              </a:solidFill>
            </a:endParaRPr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467544" y="1268760"/>
            <a:ext cx="6995120" cy="1296144"/>
          </a:xfrm>
        </p:spPr>
        <p:txBody>
          <a:bodyPr>
            <a:noAutofit/>
          </a:bodyPr>
          <a:lstStyle/>
          <a:p>
            <a:pPr algn="ctr"/>
            <a:r>
              <a:rPr lang="de-AT" sz="1600" b="1" dirty="0" smtClean="0">
                <a:solidFill>
                  <a:srgbClr val="FF0000"/>
                </a:solidFill>
              </a:rPr>
              <a:t>Aus „Der </a:t>
            </a:r>
            <a:r>
              <a:rPr lang="de-AT" sz="1600" b="1" dirty="0">
                <a:solidFill>
                  <a:srgbClr val="FF0000"/>
                </a:solidFill>
              </a:rPr>
              <a:t>Kleine </a:t>
            </a:r>
            <a:r>
              <a:rPr lang="de-AT" sz="1600" b="1" dirty="0" smtClean="0">
                <a:solidFill>
                  <a:srgbClr val="FF0000"/>
                </a:solidFill>
              </a:rPr>
              <a:t>Prinz“ - … über </a:t>
            </a:r>
            <a:r>
              <a:rPr lang="de-AT" sz="1600" b="1" dirty="0">
                <a:solidFill>
                  <a:srgbClr val="FF0000"/>
                </a:solidFill>
              </a:rPr>
              <a:t>das </a:t>
            </a:r>
            <a:r>
              <a:rPr lang="de-AT" sz="1600" b="1" dirty="0" smtClean="0">
                <a:solidFill>
                  <a:srgbClr val="FF0000"/>
                </a:solidFill>
              </a:rPr>
              <a:t>Leben (Antoine </a:t>
            </a:r>
            <a:r>
              <a:rPr lang="de-AT" sz="1600" b="1" dirty="0">
                <a:solidFill>
                  <a:srgbClr val="FF0000"/>
                </a:solidFill>
              </a:rPr>
              <a:t>de </a:t>
            </a:r>
            <a:r>
              <a:rPr lang="de-AT" sz="1600" b="1" dirty="0" smtClean="0">
                <a:solidFill>
                  <a:srgbClr val="FF0000"/>
                </a:solidFill>
              </a:rPr>
              <a:t>Saint-Exupéry)</a:t>
            </a:r>
          </a:p>
          <a:p>
            <a:pPr algn="ctr"/>
            <a:endParaRPr lang="de-AT" sz="1600" b="1" dirty="0">
              <a:solidFill>
                <a:srgbClr val="FF0000"/>
              </a:solidFill>
            </a:endParaRPr>
          </a:p>
          <a:p>
            <a:pPr algn="ctr"/>
            <a:r>
              <a:rPr lang="de-AT" sz="1600" i="1" dirty="0" smtClean="0">
                <a:solidFill>
                  <a:srgbClr val="FF0000"/>
                </a:solidFill>
              </a:rPr>
              <a:t>"</a:t>
            </a:r>
            <a:r>
              <a:rPr lang="de-AT" sz="1600" i="1" dirty="0">
                <a:solidFill>
                  <a:srgbClr val="FF0000"/>
                </a:solidFill>
              </a:rPr>
              <a:t>Was vergangen ist, ist vergangen, </a:t>
            </a:r>
            <a:r>
              <a:rPr lang="de-AT" sz="1600" i="1" dirty="0" smtClean="0">
                <a:solidFill>
                  <a:srgbClr val="FF0000"/>
                </a:solidFill>
              </a:rPr>
              <a:t/>
            </a:r>
            <a:br>
              <a:rPr lang="de-AT" sz="1600" i="1" dirty="0" smtClean="0">
                <a:solidFill>
                  <a:srgbClr val="FF0000"/>
                </a:solidFill>
              </a:rPr>
            </a:br>
            <a:r>
              <a:rPr lang="de-AT" sz="1600" i="1" dirty="0" smtClean="0">
                <a:solidFill>
                  <a:srgbClr val="FF0000"/>
                </a:solidFill>
              </a:rPr>
              <a:t>und </a:t>
            </a:r>
            <a:r>
              <a:rPr lang="de-AT" sz="1600" i="1" dirty="0">
                <a:solidFill>
                  <a:srgbClr val="FF0000"/>
                </a:solidFill>
              </a:rPr>
              <a:t>du weißt nicht, was die Zukunft dir bringen mag. </a:t>
            </a:r>
            <a:r>
              <a:rPr lang="de-AT" sz="1600" i="1" dirty="0" smtClean="0">
                <a:solidFill>
                  <a:srgbClr val="FF0000"/>
                </a:solidFill>
              </a:rPr>
              <a:t/>
            </a:r>
            <a:br>
              <a:rPr lang="de-AT" sz="1600" i="1" dirty="0" smtClean="0">
                <a:solidFill>
                  <a:srgbClr val="FF0000"/>
                </a:solidFill>
              </a:rPr>
            </a:br>
            <a:r>
              <a:rPr lang="de-AT" sz="1600" i="1" dirty="0" smtClean="0">
                <a:solidFill>
                  <a:srgbClr val="FF0000"/>
                </a:solidFill>
              </a:rPr>
              <a:t>Aber </a:t>
            </a:r>
            <a:r>
              <a:rPr lang="de-AT" sz="1600" i="1" dirty="0">
                <a:solidFill>
                  <a:srgbClr val="FF0000"/>
                </a:solidFill>
              </a:rPr>
              <a:t>das Hier und Jetzt, das gehört dir."</a:t>
            </a:r>
            <a:endParaRPr lang="de-AT" sz="1600" dirty="0">
              <a:solidFill>
                <a:srgbClr val="FF0000"/>
              </a:solidFill>
            </a:endParaRPr>
          </a:p>
          <a:p>
            <a:endParaRPr lang="de-AT" sz="1600" b="1" dirty="0">
              <a:solidFill>
                <a:srgbClr val="FF0000"/>
              </a:solidFill>
            </a:endParaRPr>
          </a:p>
          <a:p>
            <a:endParaRPr lang="de-AT" sz="1600" b="1" dirty="0" smtClean="0"/>
          </a:p>
          <a:p>
            <a:pPr algn="ctr"/>
            <a:r>
              <a:rPr lang="de-AT" sz="1600" b="1" dirty="0" smtClean="0"/>
              <a:t>Erstelle …   </a:t>
            </a:r>
            <a:r>
              <a:rPr lang="de-AT" sz="1600" b="1" dirty="0" smtClean="0">
                <a:solidFill>
                  <a:srgbClr val="7030A0"/>
                </a:solidFill>
              </a:rPr>
              <a:t>MEIN 40 TAGE-weniger-mehr-Planer!</a:t>
            </a:r>
            <a:endParaRPr lang="de-AT" sz="1600" b="1" dirty="0" smtClean="0"/>
          </a:p>
          <a:p>
            <a:pPr algn="ctr"/>
            <a:endParaRPr lang="de-AT" sz="1600" dirty="0"/>
          </a:p>
          <a:p>
            <a:pPr algn="ctr"/>
            <a:r>
              <a:rPr lang="de-AT" sz="1600" b="1" dirty="0" smtClean="0">
                <a:solidFill>
                  <a:srgbClr val="7030A0"/>
                </a:solidFill>
              </a:rPr>
              <a:t>Wie </a:t>
            </a:r>
            <a:r>
              <a:rPr lang="de-AT" sz="1600" b="1" dirty="0">
                <a:solidFill>
                  <a:srgbClr val="7030A0"/>
                </a:solidFill>
              </a:rPr>
              <a:t>möchtest du die FASTENZEIT gestalten? </a:t>
            </a:r>
            <a:endParaRPr lang="de-AT" sz="1600" b="1" dirty="0" smtClean="0">
              <a:solidFill>
                <a:srgbClr val="7030A0"/>
              </a:solidFill>
            </a:endParaRPr>
          </a:p>
          <a:p>
            <a:pPr algn="ctr"/>
            <a:r>
              <a:rPr lang="de-AT" sz="1600" b="1" dirty="0">
                <a:solidFill>
                  <a:srgbClr val="7030A0"/>
                </a:solidFill>
              </a:rPr>
              <a:t/>
            </a:r>
            <a:br>
              <a:rPr lang="de-AT" sz="1600" b="1" dirty="0">
                <a:solidFill>
                  <a:srgbClr val="7030A0"/>
                </a:solidFill>
              </a:rPr>
            </a:br>
            <a:r>
              <a:rPr lang="de-AT" sz="1600" b="1" dirty="0">
                <a:solidFill>
                  <a:srgbClr val="7030A0"/>
                </a:solidFill>
              </a:rPr>
              <a:t>Wofür möchtest du dir MEHR ZEIT nehmen</a:t>
            </a:r>
            <a:r>
              <a:rPr lang="de-AT" sz="1600" b="1" dirty="0" smtClean="0">
                <a:solidFill>
                  <a:srgbClr val="7030A0"/>
                </a:solidFill>
              </a:rPr>
              <a:t>?</a:t>
            </a:r>
            <a:br>
              <a:rPr lang="de-AT" sz="1600" b="1" dirty="0" smtClean="0">
                <a:solidFill>
                  <a:srgbClr val="7030A0"/>
                </a:solidFill>
              </a:rPr>
            </a:br>
            <a:r>
              <a:rPr lang="de-AT" sz="1600" b="1" dirty="0" smtClean="0">
                <a:solidFill>
                  <a:srgbClr val="7030A0"/>
                </a:solidFill>
              </a:rPr>
              <a:t>„MEHR AN … - WENIGER VON …“</a:t>
            </a:r>
          </a:p>
          <a:p>
            <a:pPr algn="ctr"/>
            <a:endParaRPr lang="de-AT" sz="1600" b="1" dirty="0">
              <a:solidFill>
                <a:srgbClr val="7030A0"/>
              </a:solidFill>
            </a:endParaRPr>
          </a:p>
          <a:p>
            <a:pPr algn="ctr"/>
            <a:r>
              <a:rPr lang="de-AT" sz="1600" b="1" dirty="0" smtClean="0">
                <a:solidFill>
                  <a:srgbClr val="7030A0"/>
                </a:solidFill>
              </a:rPr>
              <a:t>Was könnte sich bei dir „WANDELN“???</a:t>
            </a:r>
            <a:endParaRPr lang="de-AT" sz="1600" b="1" dirty="0">
              <a:solidFill>
                <a:srgbClr val="7030A0"/>
              </a:solidFill>
            </a:endParaRPr>
          </a:p>
          <a:p>
            <a:endParaRPr lang="de-AT" sz="1600" dirty="0" smtClean="0"/>
          </a:p>
          <a:p>
            <a:pPr algn="ctr"/>
            <a:r>
              <a:rPr lang="de-AT" sz="1600" b="1" dirty="0" smtClean="0">
                <a:solidFill>
                  <a:srgbClr val="FF0000"/>
                </a:solidFill>
              </a:rPr>
              <a:t>Lied-Impuls „NIMM DIR ZEIT“ von Kurt </a:t>
            </a:r>
            <a:r>
              <a:rPr lang="de-AT" sz="1600" b="1" dirty="0" err="1" smtClean="0">
                <a:solidFill>
                  <a:srgbClr val="FF0000"/>
                </a:solidFill>
              </a:rPr>
              <a:t>Mikula</a:t>
            </a:r>
            <a:r>
              <a:rPr lang="de-AT" sz="1600" b="1" dirty="0" smtClean="0">
                <a:solidFill>
                  <a:srgbClr val="FF0000"/>
                </a:solidFill>
              </a:rPr>
              <a:t>!</a:t>
            </a:r>
          </a:p>
          <a:p>
            <a:pPr algn="ctr"/>
            <a:r>
              <a:rPr lang="de-AT" sz="1600" b="1" dirty="0">
                <a:solidFill>
                  <a:srgbClr val="FF0000"/>
                </a:solidFill>
              </a:rPr>
              <a:t>https://www.youtube.com/watch?v=saDyCEF8Qp8&amp;t=52s</a:t>
            </a:r>
            <a:endParaRPr lang="de-AT" sz="1600" b="1" dirty="0" smtClean="0">
              <a:solidFill>
                <a:srgbClr val="FF0000"/>
              </a:solidFill>
            </a:endParaRPr>
          </a:p>
          <a:p>
            <a:endParaRPr lang="de-AT" sz="1600" dirty="0"/>
          </a:p>
        </p:txBody>
      </p:sp>
    </p:spTree>
    <p:extLst>
      <p:ext uri="{BB962C8B-B14F-4D97-AF65-F5344CB8AC3E}">
        <p14:creationId xmlns:p14="http://schemas.microsoft.com/office/powerpoint/2010/main" val="9245789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395536" y="188640"/>
            <a:ext cx="7239000" cy="626328"/>
          </a:xfrm>
        </p:spPr>
        <p:txBody>
          <a:bodyPr>
            <a:normAutofit fontScale="90000"/>
          </a:bodyPr>
          <a:lstStyle/>
          <a:p>
            <a:pPr algn="ctr"/>
            <a:r>
              <a:rPr lang="de-AT" dirty="0" smtClean="0">
                <a:solidFill>
                  <a:srgbClr val="7030A0"/>
                </a:solidFill>
              </a:rPr>
              <a:t>FASTENZEIT – ZEIT ZUR UMKEHR</a:t>
            </a:r>
            <a:endParaRPr lang="de-AT" dirty="0">
              <a:solidFill>
                <a:srgbClr val="7030A0"/>
              </a:solidFill>
            </a:endParaRPr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>
          <a:xfrm>
            <a:off x="457200" y="836712"/>
            <a:ext cx="7239000" cy="5619024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de-AT" dirty="0"/>
          </a:p>
          <a:p>
            <a:pPr marL="0" indent="0" algn="ctr">
              <a:buNone/>
            </a:pPr>
            <a:r>
              <a:rPr lang="de-AT" dirty="0" smtClean="0">
                <a:solidFill>
                  <a:srgbClr val="7030A0"/>
                </a:solidFill>
              </a:rPr>
              <a:t>Zeit </a:t>
            </a:r>
            <a:r>
              <a:rPr lang="de-AT" dirty="0">
                <a:solidFill>
                  <a:srgbClr val="7030A0"/>
                </a:solidFill>
              </a:rPr>
              <a:t>zur Umkehr </a:t>
            </a:r>
            <a:r>
              <a:rPr lang="de-AT" dirty="0" smtClean="0">
                <a:solidFill>
                  <a:srgbClr val="7030A0"/>
                </a:solidFill>
              </a:rPr>
              <a:t/>
            </a:r>
            <a:br>
              <a:rPr lang="de-AT" dirty="0" smtClean="0">
                <a:solidFill>
                  <a:srgbClr val="7030A0"/>
                </a:solidFill>
              </a:rPr>
            </a:br>
            <a:r>
              <a:rPr lang="de-AT" dirty="0" smtClean="0">
                <a:solidFill>
                  <a:srgbClr val="7030A0"/>
                </a:solidFill>
              </a:rPr>
              <a:t>vom </a:t>
            </a:r>
            <a:r>
              <a:rPr lang="de-AT" dirty="0">
                <a:solidFill>
                  <a:srgbClr val="7030A0"/>
                </a:solidFill>
              </a:rPr>
              <a:t>Überfluss zum Notwendigen </a:t>
            </a:r>
            <a:r>
              <a:rPr lang="de-AT" dirty="0" smtClean="0">
                <a:solidFill>
                  <a:srgbClr val="7030A0"/>
                </a:solidFill>
              </a:rPr>
              <a:t/>
            </a:r>
            <a:br>
              <a:rPr lang="de-AT" dirty="0" smtClean="0">
                <a:solidFill>
                  <a:srgbClr val="7030A0"/>
                </a:solidFill>
              </a:rPr>
            </a:br>
            <a:r>
              <a:rPr lang="de-AT" dirty="0" smtClean="0">
                <a:solidFill>
                  <a:srgbClr val="7030A0"/>
                </a:solidFill>
              </a:rPr>
              <a:t>von </a:t>
            </a:r>
            <a:r>
              <a:rPr lang="de-AT" dirty="0">
                <a:solidFill>
                  <a:srgbClr val="7030A0"/>
                </a:solidFill>
              </a:rPr>
              <a:t>der Übertreibung zum Genügsamkeit </a:t>
            </a:r>
            <a:r>
              <a:rPr lang="de-AT" dirty="0" smtClean="0">
                <a:solidFill>
                  <a:srgbClr val="7030A0"/>
                </a:solidFill>
              </a:rPr>
              <a:t/>
            </a:r>
            <a:br>
              <a:rPr lang="de-AT" dirty="0" smtClean="0">
                <a:solidFill>
                  <a:srgbClr val="7030A0"/>
                </a:solidFill>
              </a:rPr>
            </a:br>
            <a:r>
              <a:rPr lang="de-AT" dirty="0" smtClean="0">
                <a:solidFill>
                  <a:srgbClr val="7030A0"/>
                </a:solidFill>
              </a:rPr>
              <a:t>vom </a:t>
            </a:r>
            <a:r>
              <a:rPr lang="de-AT" dirty="0">
                <a:solidFill>
                  <a:srgbClr val="7030A0"/>
                </a:solidFill>
              </a:rPr>
              <a:t>Habenwollen zum </a:t>
            </a:r>
            <a:r>
              <a:rPr lang="de-AT" dirty="0" smtClean="0">
                <a:solidFill>
                  <a:srgbClr val="7030A0"/>
                </a:solidFill>
              </a:rPr>
              <a:t>Zufriedensein</a:t>
            </a:r>
            <a:br>
              <a:rPr lang="de-AT" dirty="0" smtClean="0">
                <a:solidFill>
                  <a:srgbClr val="7030A0"/>
                </a:solidFill>
              </a:rPr>
            </a:br>
            <a:r>
              <a:rPr lang="de-AT" dirty="0" smtClean="0">
                <a:solidFill>
                  <a:srgbClr val="7030A0"/>
                </a:solidFill>
              </a:rPr>
              <a:t>von </a:t>
            </a:r>
            <a:r>
              <a:rPr lang="de-AT" dirty="0">
                <a:solidFill>
                  <a:srgbClr val="7030A0"/>
                </a:solidFill>
              </a:rPr>
              <a:t>der Sucht zur Freiheit  </a:t>
            </a:r>
          </a:p>
          <a:p>
            <a:pPr marL="0" indent="0" algn="ctr">
              <a:buNone/>
            </a:pPr>
            <a:r>
              <a:rPr lang="de-AT" dirty="0">
                <a:solidFill>
                  <a:srgbClr val="7030A0"/>
                </a:solidFill>
              </a:rPr>
              <a:t>Zeit zur Umkehr </a:t>
            </a:r>
            <a:r>
              <a:rPr lang="de-AT" dirty="0" smtClean="0">
                <a:solidFill>
                  <a:srgbClr val="7030A0"/>
                </a:solidFill>
              </a:rPr>
              <a:t/>
            </a:r>
            <a:br>
              <a:rPr lang="de-AT" dirty="0" smtClean="0">
                <a:solidFill>
                  <a:srgbClr val="7030A0"/>
                </a:solidFill>
              </a:rPr>
            </a:br>
            <a:r>
              <a:rPr lang="de-AT" dirty="0" smtClean="0">
                <a:solidFill>
                  <a:srgbClr val="7030A0"/>
                </a:solidFill>
              </a:rPr>
              <a:t>von </a:t>
            </a:r>
            <a:r>
              <a:rPr lang="de-AT" dirty="0">
                <a:solidFill>
                  <a:srgbClr val="7030A0"/>
                </a:solidFill>
              </a:rPr>
              <a:t>der Heuchelei zur </a:t>
            </a:r>
            <a:r>
              <a:rPr lang="de-AT" dirty="0" smtClean="0">
                <a:solidFill>
                  <a:srgbClr val="7030A0"/>
                </a:solidFill>
              </a:rPr>
              <a:t>Aufrichtigkeit</a:t>
            </a:r>
            <a:br>
              <a:rPr lang="de-AT" dirty="0" smtClean="0">
                <a:solidFill>
                  <a:srgbClr val="7030A0"/>
                </a:solidFill>
              </a:rPr>
            </a:br>
            <a:r>
              <a:rPr lang="de-AT" dirty="0" smtClean="0">
                <a:solidFill>
                  <a:srgbClr val="7030A0"/>
                </a:solidFill>
              </a:rPr>
              <a:t>von </a:t>
            </a:r>
            <a:r>
              <a:rPr lang="de-AT" dirty="0">
                <a:solidFill>
                  <a:srgbClr val="7030A0"/>
                </a:solidFill>
              </a:rPr>
              <a:t>der Engherzigkeit zur Weite </a:t>
            </a:r>
            <a:r>
              <a:rPr lang="de-AT" dirty="0" smtClean="0">
                <a:solidFill>
                  <a:srgbClr val="7030A0"/>
                </a:solidFill>
              </a:rPr>
              <a:t/>
            </a:r>
            <a:br>
              <a:rPr lang="de-AT" dirty="0" smtClean="0">
                <a:solidFill>
                  <a:srgbClr val="7030A0"/>
                </a:solidFill>
              </a:rPr>
            </a:br>
            <a:r>
              <a:rPr lang="de-AT" dirty="0" smtClean="0">
                <a:solidFill>
                  <a:srgbClr val="7030A0"/>
                </a:solidFill>
              </a:rPr>
              <a:t>von </a:t>
            </a:r>
            <a:r>
              <a:rPr lang="de-AT" dirty="0">
                <a:solidFill>
                  <a:srgbClr val="7030A0"/>
                </a:solidFill>
              </a:rPr>
              <a:t>der Selbstgerechtigkeit zur </a:t>
            </a:r>
            <a:r>
              <a:rPr lang="de-AT" dirty="0" smtClean="0">
                <a:solidFill>
                  <a:srgbClr val="7030A0"/>
                </a:solidFill>
              </a:rPr>
              <a:t>Güte</a:t>
            </a:r>
            <a:br>
              <a:rPr lang="de-AT" dirty="0" smtClean="0">
                <a:solidFill>
                  <a:srgbClr val="7030A0"/>
                </a:solidFill>
              </a:rPr>
            </a:br>
            <a:r>
              <a:rPr lang="de-AT" dirty="0" smtClean="0">
                <a:solidFill>
                  <a:srgbClr val="7030A0"/>
                </a:solidFill>
              </a:rPr>
              <a:t>von </a:t>
            </a:r>
            <a:r>
              <a:rPr lang="de-AT" dirty="0">
                <a:solidFill>
                  <a:srgbClr val="7030A0"/>
                </a:solidFill>
              </a:rPr>
              <a:t>der Beliebigkeit zur </a:t>
            </a:r>
            <a:r>
              <a:rPr lang="de-AT" dirty="0" smtClean="0">
                <a:solidFill>
                  <a:srgbClr val="7030A0"/>
                </a:solidFill>
              </a:rPr>
              <a:t>Klarheit</a:t>
            </a:r>
            <a:br>
              <a:rPr lang="de-AT" dirty="0" smtClean="0">
                <a:solidFill>
                  <a:srgbClr val="7030A0"/>
                </a:solidFill>
              </a:rPr>
            </a:br>
            <a:r>
              <a:rPr lang="de-AT" dirty="0" smtClean="0">
                <a:solidFill>
                  <a:srgbClr val="7030A0"/>
                </a:solidFill>
              </a:rPr>
              <a:t>vom </a:t>
            </a:r>
            <a:r>
              <a:rPr lang="de-AT" dirty="0">
                <a:solidFill>
                  <a:srgbClr val="7030A0"/>
                </a:solidFill>
              </a:rPr>
              <a:t>Wankelmut zur Treue  </a:t>
            </a:r>
          </a:p>
          <a:p>
            <a:pPr marL="0" indent="0" algn="ctr">
              <a:buNone/>
            </a:pPr>
            <a:r>
              <a:rPr lang="de-AT" dirty="0">
                <a:solidFill>
                  <a:srgbClr val="7030A0"/>
                </a:solidFill>
              </a:rPr>
              <a:t>Zeit zur </a:t>
            </a:r>
            <a:r>
              <a:rPr lang="de-AT" dirty="0" smtClean="0">
                <a:solidFill>
                  <a:srgbClr val="7030A0"/>
                </a:solidFill>
              </a:rPr>
              <a:t>Umkehr</a:t>
            </a:r>
            <a:br>
              <a:rPr lang="de-AT" dirty="0" smtClean="0">
                <a:solidFill>
                  <a:srgbClr val="7030A0"/>
                </a:solidFill>
              </a:rPr>
            </a:br>
            <a:r>
              <a:rPr lang="de-AT" dirty="0" smtClean="0">
                <a:solidFill>
                  <a:srgbClr val="7030A0"/>
                </a:solidFill>
              </a:rPr>
              <a:t>vom </a:t>
            </a:r>
            <a:r>
              <a:rPr lang="de-AT" dirty="0">
                <a:solidFill>
                  <a:srgbClr val="7030A0"/>
                </a:solidFill>
              </a:rPr>
              <a:t>Ich zum Du </a:t>
            </a:r>
            <a:r>
              <a:rPr lang="de-AT" dirty="0" smtClean="0">
                <a:solidFill>
                  <a:srgbClr val="7030A0"/>
                </a:solidFill>
              </a:rPr>
              <a:t/>
            </a:r>
            <a:br>
              <a:rPr lang="de-AT" dirty="0" smtClean="0">
                <a:solidFill>
                  <a:srgbClr val="7030A0"/>
                </a:solidFill>
              </a:rPr>
            </a:br>
            <a:r>
              <a:rPr lang="de-AT" dirty="0" smtClean="0">
                <a:solidFill>
                  <a:srgbClr val="7030A0"/>
                </a:solidFill>
              </a:rPr>
              <a:t>von </a:t>
            </a:r>
            <a:r>
              <a:rPr lang="de-AT" dirty="0">
                <a:solidFill>
                  <a:srgbClr val="7030A0"/>
                </a:solidFill>
              </a:rPr>
              <a:t>der Entfremdung zur </a:t>
            </a:r>
            <a:r>
              <a:rPr lang="de-AT" dirty="0" smtClean="0">
                <a:solidFill>
                  <a:srgbClr val="7030A0"/>
                </a:solidFill>
              </a:rPr>
              <a:t>Nähe</a:t>
            </a:r>
            <a:br>
              <a:rPr lang="de-AT" dirty="0" smtClean="0">
                <a:solidFill>
                  <a:srgbClr val="7030A0"/>
                </a:solidFill>
              </a:rPr>
            </a:br>
            <a:r>
              <a:rPr lang="de-AT" dirty="0" smtClean="0">
                <a:solidFill>
                  <a:srgbClr val="7030A0"/>
                </a:solidFill>
              </a:rPr>
              <a:t>von </a:t>
            </a:r>
            <a:r>
              <a:rPr lang="de-AT" dirty="0">
                <a:solidFill>
                  <a:srgbClr val="7030A0"/>
                </a:solidFill>
              </a:rPr>
              <a:t>der Gleichgültigkeit zur </a:t>
            </a:r>
            <a:r>
              <a:rPr lang="de-AT" dirty="0" smtClean="0">
                <a:solidFill>
                  <a:srgbClr val="7030A0"/>
                </a:solidFill>
              </a:rPr>
              <a:t>Anteilnahme</a:t>
            </a:r>
            <a:br>
              <a:rPr lang="de-AT" dirty="0" smtClean="0">
                <a:solidFill>
                  <a:srgbClr val="7030A0"/>
                </a:solidFill>
              </a:rPr>
            </a:br>
            <a:r>
              <a:rPr lang="de-AT" dirty="0" smtClean="0">
                <a:solidFill>
                  <a:srgbClr val="7030A0"/>
                </a:solidFill>
              </a:rPr>
              <a:t>von </a:t>
            </a:r>
            <a:r>
              <a:rPr lang="de-AT" dirty="0">
                <a:solidFill>
                  <a:srgbClr val="7030A0"/>
                </a:solidFill>
              </a:rPr>
              <a:t>der Kränkung zur Versöhnung </a:t>
            </a:r>
            <a:r>
              <a:rPr lang="de-AT" dirty="0" smtClean="0">
                <a:solidFill>
                  <a:srgbClr val="7030A0"/>
                </a:solidFill>
              </a:rPr>
              <a:t/>
            </a:r>
            <a:br>
              <a:rPr lang="de-AT" dirty="0" smtClean="0">
                <a:solidFill>
                  <a:srgbClr val="7030A0"/>
                </a:solidFill>
              </a:rPr>
            </a:br>
            <a:r>
              <a:rPr lang="de-AT" dirty="0" smtClean="0">
                <a:solidFill>
                  <a:srgbClr val="7030A0"/>
                </a:solidFill>
              </a:rPr>
              <a:t>von </a:t>
            </a:r>
            <a:r>
              <a:rPr lang="de-AT" dirty="0">
                <a:solidFill>
                  <a:srgbClr val="7030A0"/>
                </a:solidFill>
              </a:rPr>
              <a:t>der Feindseligkeit zum Frieden  </a:t>
            </a:r>
          </a:p>
          <a:p>
            <a:pPr marL="0" indent="0" algn="ctr">
              <a:buNone/>
            </a:pPr>
            <a:r>
              <a:rPr lang="de-AT" dirty="0">
                <a:solidFill>
                  <a:srgbClr val="7030A0"/>
                </a:solidFill>
              </a:rPr>
              <a:t>Zeit zur Umkehr </a:t>
            </a:r>
            <a:r>
              <a:rPr lang="de-AT" dirty="0" smtClean="0">
                <a:solidFill>
                  <a:srgbClr val="7030A0"/>
                </a:solidFill>
              </a:rPr>
              <a:t/>
            </a:r>
            <a:br>
              <a:rPr lang="de-AT" dirty="0" smtClean="0">
                <a:solidFill>
                  <a:srgbClr val="7030A0"/>
                </a:solidFill>
              </a:rPr>
            </a:br>
            <a:r>
              <a:rPr lang="de-AT" dirty="0" smtClean="0">
                <a:solidFill>
                  <a:srgbClr val="7030A0"/>
                </a:solidFill>
              </a:rPr>
              <a:t>vom </a:t>
            </a:r>
            <a:r>
              <a:rPr lang="de-AT" dirty="0">
                <a:solidFill>
                  <a:srgbClr val="7030A0"/>
                </a:solidFill>
              </a:rPr>
              <a:t>Lärm zur </a:t>
            </a:r>
            <a:r>
              <a:rPr lang="de-AT" dirty="0" smtClean="0">
                <a:solidFill>
                  <a:srgbClr val="7030A0"/>
                </a:solidFill>
              </a:rPr>
              <a:t>Stille</a:t>
            </a:r>
            <a:br>
              <a:rPr lang="de-AT" dirty="0" smtClean="0">
                <a:solidFill>
                  <a:srgbClr val="7030A0"/>
                </a:solidFill>
              </a:rPr>
            </a:br>
            <a:r>
              <a:rPr lang="de-AT" dirty="0" smtClean="0">
                <a:solidFill>
                  <a:srgbClr val="7030A0"/>
                </a:solidFill>
              </a:rPr>
              <a:t>von </a:t>
            </a:r>
            <a:r>
              <a:rPr lang="de-AT" dirty="0">
                <a:solidFill>
                  <a:srgbClr val="7030A0"/>
                </a:solidFill>
              </a:rPr>
              <a:t>der Hektik zum </a:t>
            </a:r>
            <a:r>
              <a:rPr lang="de-AT" dirty="0" smtClean="0">
                <a:solidFill>
                  <a:srgbClr val="7030A0"/>
                </a:solidFill>
              </a:rPr>
              <a:t>Innehalten</a:t>
            </a:r>
            <a:br>
              <a:rPr lang="de-AT" dirty="0" smtClean="0">
                <a:solidFill>
                  <a:srgbClr val="7030A0"/>
                </a:solidFill>
              </a:rPr>
            </a:br>
            <a:r>
              <a:rPr lang="de-AT" dirty="0" smtClean="0">
                <a:solidFill>
                  <a:srgbClr val="7030A0"/>
                </a:solidFill>
              </a:rPr>
              <a:t>von </a:t>
            </a:r>
            <a:r>
              <a:rPr lang="de-AT" dirty="0">
                <a:solidFill>
                  <a:srgbClr val="7030A0"/>
                </a:solidFill>
              </a:rPr>
              <a:t>der Ungeduld zur </a:t>
            </a:r>
            <a:r>
              <a:rPr lang="de-AT" dirty="0" smtClean="0">
                <a:solidFill>
                  <a:srgbClr val="7030A0"/>
                </a:solidFill>
              </a:rPr>
              <a:t>Gelassenheit</a:t>
            </a:r>
            <a:br>
              <a:rPr lang="de-AT" dirty="0" smtClean="0">
                <a:solidFill>
                  <a:srgbClr val="7030A0"/>
                </a:solidFill>
              </a:rPr>
            </a:br>
            <a:r>
              <a:rPr lang="de-AT" dirty="0" smtClean="0">
                <a:solidFill>
                  <a:srgbClr val="7030A0"/>
                </a:solidFill>
              </a:rPr>
              <a:t>von </a:t>
            </a:r>
            <a:r>
              <a:rPr lang="de-AT" dirty="0">
                <a:solidFill>
                  <a:srgbClr val="7030A0"/>
                </a:solidFill>
              </a:rPr>
              <a:t>der Zerstreutheit zur Sammlung </a:t>
            </a:r>
            <a:r>
              <a:rPr lang="de-AT" dirty="0" smtClean="0">
                <a:solidFill>
                  <a:srgbClr val="7030A0"/>
                </a:solidFill>
              </a:rPr>
              <a:t/>
            </a:r>
            <a:br>
              <a:rPr lang="de-AT" dirty="0" smtClean="0">
                <a:solidFill>
                  <a:srgbClr val="7030A0"/>
                </a:solidFill>
              </a:rPr>
            </a:br>
            <a:r>
              <a:rPr lang="de-AT" dirty="0" smtClean="0">
                <a:solidFill>
                  <a:srgbClr val="7030A0"/>
                </a:solidFill>
              </a:rPr>
              <a:t>von </a:t>
            </a:r>
            <a:r>
              <a:rPr lang="de-AT" dirty="0">
                <a:solidFill>
                  <a:srgbClr val="7030A0"/>
                </a:solidFill>
              </a:rPr>
              <a:t>der Oberfläche zum Wesentlichen  </a:t>
            </a:r>
          </a:p>
          <a:p>
            <a:pPr marL="0" indent="0" algn="ctr">
              <a:buNone/>
            </a:pPr>
            <a:r>
              <a:rPr lang="de-AT" dirty="0">
                <a:solidFill>
                  <a:srgbClr val="7030A0"/>
                </a:solidFill>
              </a:rPr>
              <a:t>© Gisela </a:t>
            </a:r>
            <a:r>
              <a:rPr lang="de-AT" dirty="0" err="1">
                <a:solidFill>
                  <a:srgbClr val="7030A0"/>
                </a:solidFill>
              </a:rPr>
              <a:t>Baltes</a:t>
            </a:r>
            <a:r>
              <a:rPr lang="de-AT" dirty="0">
                <a:solidFill>
                  <a:srgbClr val="7030A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242042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ysithea">
  <a:themeElements>
    <a:clrScheme name="Lysithea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Lysithea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ysithea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0</TotalTime>
  <Words>102</Words>
  <Application>Microsoft Office PowerPoint</Application>
  <PresentationFormat>Bildschirmpräsentation (4:3)</PresentationFormat>
  <Paragraphs>59</Paragraphs>
  <Slides>9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0" baseType="lpstr">
      <vt:lpstr>Lysithea</vt:lpstr>
      <vt:lpstr>PowerPoint-Präsentation</vt:lpstr>
      <vt:lpstr>GEDANKEN ZUR Zeit</vt:lpstr>
      <vt:lpstr>PowerPoint-Präsentation</vt:lpstr>
      <vt:lpstr>zuR zeit …  Aus dem Buch KOHELET </vt:lpstr>
      <vt:lpstr>PowerPoint-Präsentation</vt:lpstr>
      <vt:lpstr>Am Aschermittwoch beginnt die fastenzeit…</vt:lpstr>
      <vt:lpstr>FASTENZEIT   ZEIT  DES AUF-BRECHENS ZEIT DES BESINNENS   ZEIT DES NACHDENKENS ZEIT DES NEU-BEGINNENS  ZEIT DER VERÄNDERUNG ZEIT  DES VERZICHTENS   ZEIT DES WANDELS  ZEIT …</vt:lpstr>
      <vt:lpstr>WIE GEHST DU MIT DEINER ZEIT UM?</vt:lpstr>
      <vt:lpstr>FASTENZEIT – ZEIT ZUR UMKEHR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ALLES HAT SEINE ZEIT …</dc:title>
  <dc:creator>ismail - [2010]</dc:creator>
  <cp:lastModifiedBy>ismail - [2010]</cp:lastModifiedBy>
  <cp:revision>34</cp:revision>
  <dcterms:created xsi:type="dcterms:W3CDTF">2021-01-07T15:34:37Z</dcterms:created>
  <dcterms:modified xsi:type="dcterms:W3CDTF">2021-02-13T14:26:30Z</dcterms:modified>
</cp:coreProperties>
</file>