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61" r:id="rId6"/>
    <p:sldId id="259" r:id="rId7"/>
    <p:sldId id="260" r:id="rId8"/>
    <p:sldId id="263" r:id="rId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19" d="100"/>
          <a:sy n="119" d="100"/>
        </p:scale>
        <p:origin x="2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7DC93A67-E999-4FD0-8934-852BDA239F01}" type="datetimeFigureOut">
              <a:rPr lang="de-DE" smtClean="0"/>
              <a:t>21.04.22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222414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7DC93A67-E999-4FD0-8934-852BDA239F01}" type="datetimeFigureOut">
              <a:rPr lang="de-DE" smtClean="0"/>
              <a:t>21.04.22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3313851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7DC93A67-E999-4FD0-8934-852BDA239F01}" type="datetimeFigureOut">
              <a:rPr lang="de-DE" smtClean="0"/>
              <a:t>21.04.22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3798579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7DC93A67-E999-4FD0-8934-852BDA239F01}" type="datetimeFigureOut">
              <a:rPr lang="de-DE" smtClean="0"/>
              <a:t>21.04.22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228723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7DC93A67-E999-4FD0-8934-852BDA239F01}" type="datetimeFigureOut">
              <a:rPr lang="de-DE" smtClean="0"/>
              <a:t>21.04.22</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1155075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7DC93A67-E999-4FD0-8934-852BDA239F01}" type="datetimeFigureOut">
              <a:rPr lang="de-DE" smtClean="0"/>
              <a:t>21.04.22</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193647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7DC93A67-E999-4FD0-8934-852BDA239F01}" type="datetimeFigureOut">
              <a:rPr lang="de-DE" smtClean="0"/>
              <a:t>21.04.22</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1886064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p:txBody>
          <a:bodyPr/>
          <a:lstStyle/>
          <a:p>
            <a:fld id="{7DC93A67-E999-4FD0-8934-852BDA239F01}" type="datetimeFigureOut">
              <a:rPr lang="de-DE" smtClean="0"/>
              <a:t>21.04.22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3597470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p:txBody>
          <a:bodyPr/>
          <a:lstStyle/>
          <a:p>
            <a:fld id="{7DC93A67-E999-4FD0-8934-852BDA239F01}" type="datetimeFigureOut">
              <a:rPr lang="de-DE" smtClean="0"/>
              <a:t>21.04.22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3050421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7DC93A67-E999-4FD0-8934-852BDA239F01}" type="datetimeFigureOut">
              <a:rPr lang="de-DE" smtClean="0"/>
              <a:t>21.04.22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1901496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7DC93A67-E999-4FD0-8934-852BDA239F01}" type="datetimeFigureOut">
              <a:rPr lang="de-DE" smtClean="0"/>
              <a:t>21.04.22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A97C48E-CD97-40CB-87F4-7A415BF3A9D8}" type="slidenum">
              <a:rPr lang="de-DE" smtClean="0"/>
              <a:t>‹Nr.›</a:t>
            </a:fld>
            <a:endParaRPr lang="de-DE"/>
          </a:p>
        </p:txBody>
      </p:sp>
    </p:spTree>
    <p:extLst>
      <p:ext uri="{BB962C8B-B14F-4D97-AF65-F5344CB8AC3E}">
        <p14:creationId xmlns:p14="http://schemas.microsoft.com/office/powerpoint/2010/main" val="1314216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C93A67-E999-4FD0-8934-852BDA239F01}" type="datetimeFigureOut">
              <a:rPr lang="de-DE" smtClean="0"/>
              <a:t>21.04.22</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97C48E-CD97-40CB-87F4-7A415BF3A9D8}" type="slidenum">
              <a:rPr lang="de-DE" smtClean="0"/>
              <a:t>‹Nr.›</a:t>
            </a:fld>
            <a:endParaRPr lang="de-DE"/>
          </a:p>
        </p:txBody>
      </p:sp>
    </p:spTree>
    <p:extLst>
      <p:ext uri="{BB962C8B-B14F-4D97-AF65-F5344CB8AC3E}">
        <p14:creationId xmlns:p14="http://schemas.microsoft.com/office/powerpoint/2010/main" val="2588351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72kKJ6omOto"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hyperlink" Target="https://www.martinus.at/institution/5107/aktuelles/article/8298.html"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2"/>
          <a:srcRect l="19122" t="11291" r="23446" b="16156"/>
          <a:stretch/>
        </p:blipFill>
        <p:spPr>
          <a:xfrm>
            <a:off x="1449859" y="169950"/>
            <a:ext cx="8649730" cy="6146398"/>
          </a:xfrm>
          <a:prstGeom prst="rect">
            <a:avLst/>
          </a:prstGeom>
        </p:spPr>
      </p:pic>
    </p:spTree>
    <p:extLst>
      <p:ext uri="{BB962C8B-B14F-4D97-AF65-F5344CB8AC3E}">
        <p14:creationId xmlns:p14="http://schemas.microsoft.com/office/powerpoint/2010/main" val="1807497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525477"/>
            <a:ext cx="10515600" cy="5995731"/>
          </a:xfrm>
        </p:spPr>
        <p:txBody>
          <a:bodyPr numCol="2">
            <a:normAutofit fontScale="92500" lnSpcReduction="10000"/>
          </a:bodyPr>
          <a:lstStyle/>
          <a:p>
            <a:r>
              <a:rPr lang="de-DE" dirty="0">
                <a:solidFill>
                  <a:schemeClr val="accent1">
                    <a:lumMod val="50000"/>
                  </a:schemeClr>
                </a:solidFill>
                <a:latin typeface="Avenir Next Condensed" panose="020B0506020202020204" pitchFamily="34" charset="0"/>
              </a:rPr>
              <a:t>Deutsch: </a:t>
            </a:r>
            <a:r>
              <a:rPr lang="de-DE" dirty="0">
                <a:solidFill>
                  <a:schemeClr val="accent1">
                    <a:lumMod val="50000"/>
                  </a:schemeClr>
                </a:solidFill>
              </a:rPr>
              <a:t>Friede sei mit dir</a:t>
            </a:r>
          </a:p>
          <a:p>
            <a:r>
              <a:rPr lang="de-DE" dirty="0">
                <a:solidFill>
                  <a:schemeClr val="accent1">
                    <a:lumMod val="75000"/>
                  </a:schemeClr>
                </a:solidFill>
                <a:latin typeface="Avenir Next Condensed" panose="020B0506020202020204" pitchFamily="34" charset="0"/>
              </a:rPr>
              <a:t>Englisch: </a:t>
            </a:r>
            <a:r>
              <a:rPr lang="de-DE" dirty="0" err="1">
                <a:solidFill>
                  <a:schemeClr val="accent1">
                    <a:lumMod val="75000"/>
                  </a:schemeClr>
                </a:solidFill>
              </a:rPr>
              <a:t>Peace</a:t>
            </a:r>
            <a:r>
              <a:rPr lang="de-DE" dirty="0">
                <a:solidFill>
                  <a:schemeClr val="accent1">
                    <a:lumMod val="75000"/>
                  </a:schemeClr>
                </a:solidFill>
              </a:rPr>
              <a:t> </a:t>
            </a:r>
            <a:r>
              <a:rPr lang="de-DE" dirty="0" err="1">
                <a:solidFill>
                  <a:schemeClr val="accent1">
                    <a:lumMod val="75000"/>
                  </a:schemeClr>
                </a:solidFill>
              </a:rPr>
              <a:t>be</a:t>
            </a:r>
            <a:r>
              <a:rPr lang="de-DE" dirty="0">
                <a:solidFill>
                  <a:schemeClr val="accent1">
                    <a:lumMod val="75000"/>
                  </a:schemeClr>
                </a:solidFill>
              </a:rPr>
              <a:t> </a:t>
            </a:r>
            <a:r>
              <a:rPr lang="de-DE" dirty="0" err="1">
                <a:solidFill>
                  <a:schemeClr val="accent1">
                    <a:lumMod val="75000"/>
                  </a:schemeClr>
                </a:solidFill>
              </a:rPr>
              <a:t>with</a:t>
            </a:r>
            <a:r>
              <a:rPr lang="de-DE" dirty="0">
                <a:solidFill>
                  <a:schemeClr val="accent1">
                    <a:lumMod val="75000"/>
                  </a:schemeClr>
                </a:solidFill>
              </a:rPr>
              <a:t> </a:t>
            </a:r>
            <a:r>
              <a:rPr lang="de-DE" dirty="0" err="1">
                <a:solidFill>
                  <a:schemeClr val="accent1">
                    <a:lumMod val="75000"/>
                  </a:schemeClr>
                </a:solidFill>
              </a:rPr>
              <a:t>you</a:t>
            </a:r>
            <a:endParaRPr lang="de-DE" dirty="0">
              <a:solidFill>
                <a:schemeClr val="accent1">
                  <a:lumMod val="75000"/>
                </a:schemeClr>
              </a:solidFill>
            </a:endParaRPr>
          </a:p>
          <a:p>
            <a:r>
              <a:rPr lang="de-DE" dirty="0">
                <a:solidFill>
                  <a:schemeClr val="accent1">
                    <a:lumMod val="60000"/>
                    <a:lumOff val="40000"/>
                  </a:schemeClr>
                </a:solidFill>
                <a:latin typeface="Avenir Next Condensed" panose="020B0506020202020204" pitchFamily="34" charset="0"/>
              </a:rPr>
              <a:t>Italienisch: </a:t>
            </a:r>
            <a:r>
              <a:rPr lang="de-DE" dirty="0">
                <a:solidFill>
                  <a:schemeClr val="accent1">
                    <a:lumMod val="60000"/>
                    <a:lumOff val="40000"/>
                  </a:schemeClr>
                </a:solidFill>
              </a:rPr>
              <a:t>La </a:t>
            </a:r>
            <a:r>
              <a:rPr lang="de-DE" dirty="0" err="1">
                <a:solidFill>
                  <a:schemeClr val="accent1">
                    <a:lumMod val="60000"/>
                    <a:lumOff val="40000"/>
                  </a:schemeClr>
                </a:solidFill>
              </a:rPr>
              <a:t>pace</a:t>
            </a:r>
            <a:r>
              <a:rPr lang="de-DE" dirty="0">
                <a:solidFill>
                  <a:schemeClr val="accent1">
                    <a:lumMod val="60000"/>
                    <a:lumOff val="40000"/>
                  </a:schemeClr>
                </a:solidFill>
              </a:rPr>
              <a:t> </a:t>
            </a:r>
            <a:r>
              <a:rPr lang="de-DE" dirty="0" err="1">
                <a:solidFill>
                  <a:schemeClr val="accent1">
                    <a:lumMod val="60000"/>
                    <a:lumOff val="40000"/>
                  </a:schemeClr>
                </a:solidFill>
              </a:rPr>
              <a:t>sia</a:t>
            </a:r>
            <a:r>
              <a:rPr lang="de-DE" dirty="0">
                <a:solidFill>
                  <a:schemeClr val="accent1">
                    <a:lumMod val="60000"/>
                    <a:lumOff val="40000"/>
                  </a:schemeClr>
                </a:solidFill>
              </a:rPr>
              <a:t> </a:t>
            </a:r>
            <a:r>
              <a:rPr lang="de-DE" dirty="0" err="1">
                <a:solidFill>
                  <a:schemeClr val="accent1">
                    <a:lumMod val="60000"/>
                    <a:lumOff val="40000"/>
                  </a:schemeClr>
                </a:solidFill>
              </a:rPr>
              <a:t>con</a:t>
            </a:r>
            <a:r>
              <a:rPr lang="de-DE" dirty="0">
                <a:solidFill>
                  <a:schemeClr val="accent1">
                    <a:lumMod val="60000"/>
                    <a:lumOff val="40000"/>
                  </a:schemeClr>
                </a:solidFill>
              </a:rPr>
              <a:t> </a:t>
            </a:r>
            <a:r>
              <a:rPr lang="de-DE" dirty="0" err="1">
                <a:solidFill>
                  <a:schemeClr val="accent1">
                    <a:lumMod val="60000"/>
                    <a:lumOff val="40000"/>
                  </a:schemeClr>
                </a:solidFill>
              </a:rPr>
              <a:t>te</a:t>
            </a:r>
            <a:endParaRPr lang="de-DE" dirty="0">
              <a:solidFill>
                <a:schemeClr val="accent1">
                  <a:lumMod val="60000"/>
                  <a:lumOff val="40000"/>
                </a:schemeClr>
              </a:solidFill>
            </a:endParaRPr>
          </a:p>
          <a:p>
            <a:r>
              <a:rPr lang="de-DE" dirty="0">
                <a:solidFill>
                  <a:schemeClr val="accent1">
                    <a:lumMod val="40000"/>
                    <a:lumOff val="60000"/>
                  </a:schemeClr>
                </a:solidFill>
                <a:latin typeface="Avenir Next Condensed" panose="020B0506020202020204" pitchFamily="34" charset="0"/>
              </a:rPr>
              <a:t>Spanisch: </a:t>
            </a:r>
            <a:r>
              <a:rPr lang="de-DE" dirty="0">
                <a:solidFill>
                  <a:schemeClr val="accent1">
                    <a:lumMod val="40000"/>
                    <a:lumOff val="60000"/>
                  </a:schemeClr>
                </a:solidFill>
              </a:rPr>
              <a:t>La </a:t>
            </a:r>
            <a:r>
              <a:rPr lang="de-DE" dirty="0" err="1">
                <a:solidFill>
                  <a:schemeClr val="accent1">
                    <a:lumMod val="40000"/>
                    <a:lumOff val="60000"/>
                  </a:schemeClr>
                </a:solidFill>
              </a:rPr>
              <a:t>paz</a:t>
            </a:r>
            <a:r>
              <a:rPr lang="de-DE" dirty="0">
                <a:solidFill>
                  <a:schemeClr val="accent1">
                    <a:lumMod val="40000"/>
                    <a:lumOff val="60000"/>
                  </a:schemeClr>
                </a:solidFill>
              </a:rPr>
              <a:t> </a:t>
            </a:r>
            <a:r>
              <a:rPr lang="de-DE" dirty="0" err="1">
                <a:solidFill>
                  <a:schemeClr val="accent1">
                    <a:lumMod val="40000"/>
                    <a:lumOff val="60000"/>
                  </a:schemeClr>
                </a:solidFill>
              </a:rPr>
              <a:t>sea</a:t>
            </a:r>
            <a:r>
              <a:rPr lang="de-DE" dirty="0">
                <a:solidFill>
                  <a:schemeClr val="accent1">
                    <a:lumMod val="40000"/>
                    <a:lumOff val="60000"/>
                  </a:schemeClr>
                </a:solidFill>
              </a:rPr>
              <a:t> </a:t>
            </a:r>
            <a:r>
              <a:rPr lang="de-DE" dirty="0" err="1">
                <a:solidFill>
                  <a:schemeClr val="accent1">
                    <a:lumMod val="40000"/>
                    <a:lumOff val="60000"/>
                  </a:schemeClr>
                </a:solidFill>
              </a:rPr>
              <a:t>contigo</a:t>
            </a:r>
            <a:endParaRPr lang="de-DE" dirty="0">
              <a:solidFill>
                <a:schemeClr val="accent1">
                  <a:lumMod val="40000"/>
                  <a:lumOff val="60000"/>
                </a:schemeClr>
              </a:solidFill>
            </a:endParaRPr>
          </a:p>
          <a:p>
            <a:r>
              <a:rPr lang="de-DE" dirty="0">
                <a:solidFill>
                  <a:schemeClr val="accent1">
                    <a:lumMod val="50000"/>
                  </a:schemeClr>
                </a:solidFill>
                <a:latin typeface="Avenir Next Condensed" panose="020B0506020202020204" pitchFamily="34" charset="0"/>
              </a:rPr>
              <a:t>Slowenisch: </a:t>
            </a:r>
            <a:r>
              <a:rPr lang="de-DE" dirty="0">
                <a:solidFill>
                  <a:schemeClr val="accent1">
                    <a:lumMod val="50000"/>
                  </a:schemeClr>
                </a:solidFill>
              </a:rPr>
              <a:t>Mir </a:t>
            </a:r>
            <a:r>
              <a:rPr lang="de-DE" dirty="0" err="1">
                <a:solidFill>
                  <a:schemeClr val="accent1">
                    <a:lumMod val="50000"/>
                  </a:schemeClr>
                </a:solidFill>
              </a:rPr>
              <a:t>z</a:t>
            </a:r>
            <a:r>
              <a:rPr lang="de-DE" dirty="0">
                <a:solidFill>
                  <a:schemeClr val="accent1">
                    <a:lumMod val="50000"/>
                  </a:schemeClr>
                </a:solidFill>
              </a:rPr>
              <a:t> </a:t>
            </a:r>
            <a:r>
              <a:rPr lang="de-DE" dirty="0" err="1">
                <a:solidFill>
                  <a:schemeClr val="accent1">
                    <a:lumMod val="50000"/>
                  </a:schemeClr>
                </a:solidFill>
              </a:rPr>
              <a:t>vami</a:t>
            </a:r>
            <a:endParaRPr lang="de-DE" dirty="0">
              <a:solidFill>
                <a:schemeClr val="accent1">
                  <a:lumMod val="50000"/>
                </a:schemeClr>
              </a:solidFill>
            </a:endParaRPr>
          </a:p>
          <a:p>
            <a:r>
              <a:rPr lang="de-DE" dirty="0">
                <a:solidFill>
                  <a:schemeClr val="accent1">
                    <a:lumMod val="75000"/>
                  </a:schemeClr>
                </a:solidFill>
                <a:latin typeface="Avenir Next Condensed" panose="020B0506020202020204" pitchFamily="34" charset="0"/>
              </a:rPr>
              <a:t>Kroatisch: </a:t>
            </a:r>
            <a:r>
              <a:rPr lang="de-DE" dirty="0">
                <a:solidFill>
                  <a:schemeClr val="accent1">
                    <a:lumMod val="75000"/>
                  </a:schemeClr>
                </a:solidFill>
              </a:rPr>
              <a:t>Mir s </a:t>
            </a:r>
            <a:r>
              <a:rPr lang="de-DE" dirty="0" err="1">
                <a:solidFill>
                  <a:schemeClr val="accent1">
                    <a:lumMod val="75000"/>
                  </a:schemeClr>
                </a:solidFill>
              </a:rPr>
              <a:t>tobom</a:t>
            </a:r>
            <a:endParaRPr lang="de-DE" dirty="0">
              <a:solidFill>
                <a:schemeClr val="accent1">
                  <a:lumMod val="75000"/>
                </a:schemeClr>
              </a:solidFill>
            </a:endParaRPr>
          </a:p>
          <a:p>
            <a:r>
              <a:rPr lang="de-DE" dirty="0">
                <a:solidFill>
                  <a:schemeClr val="accent1">
                    <a:lumMod val="60000"/>
                    <a:lumOff val="40000"/>
                  </a:schemeClr>
                </a:solidFill>
                <a:latin typeface="Avenir Next Condensed" panose="020B0506020202020204" pitchFamily="34" charset="0"/>
              </a:rPr>
              <a:t>Bosnisch: </a:t>
            </a:r>
            <a:r>
              <a:rPr lang="de-DE" dirty="0">
                <a:solidFill>
                  <a:schemeClr val="accent1">
                    <a:lumMod val="60000"/>
                    <a:lumOff val="40000"/>
                  </a:schemeClr>
                </a:solidFill>
              </a:rPr>
              <a:t>Mir s </a:t>
            </a:r>
            <a:r>
              <a:rPr lang="de-DE" dirty="0" err="1">
                <a:solidFill>
                  <a:schemeClr val="accent1">
                    <a:lumMod val="60000"/>
                    <a:lumOff val="40000"/>
                  </a:schemeClr>
                </a:solidFill>
              </a:rPr>
              <a:t>vama</a:t>
            </a:r>
            <a:endParaRPr lang="de-DE" dirty="0">
              <a:solidFill>
                <a:schemeClr val="accent1">
                  <a:lumMod val="60000"/>
                  <a:lumOff val="40000"/>
                </a:schemeClr>
              </a:solidFill>
            </a:endParaRPr>
          </a:p>
          <a:p>
            <a:r>
              <a:rPr lang="de-DE" dirty="0">
                <a:solidFill>
                  <a:schemeClr val="accent1">
                    <a:lumMod val="40000"/>
                    <a:lumOff val="60000"/>
                  </a:schemeClr>
                </a:solidFill>
                <a:latin typeface="Avenir Next Condensed" panose="020B0506020202020204" pitchFamily="34" charset="0"/>
              </a:rPr>
              <a:t>Arabisch: </a:t>
            </a:r>
            <a:r>
              <a:rPr lang="de-DE" dirty="0">
                <a:solidFill>
                  <a:schemeClr val="accent1">
                    <a:lumMod val="40000"/>
                    <a:lumOff val="60000"/>
                  </a:schemeClr>
                </a:solidFill>
              </a:rPr>
              <a:t>As-</a:t>
            </a:r>
            <a:r>
              <a:rPr lang="de-DE" dirty="0" err="1">
                <a:solidFill>
                  <a:schemeClr val="accent1">
                    <a:lumMod val="40000"/>
                    <a:lumOff val="60000"/>
                  </a:schemeClr>
                </a:solidFill>
              </a:rPr>
              <a:t>salam</a:t>
            </a:r>
            <a:r>
              <a:rPr lang="de-DE" dirty="0">
                <a:solidFill>
                  <a:schemeClr val="accent1">
                    <a:lumMod val="40000"/>
                    <a:lumOff val="60000"/>
                  </a:schemeClr>
                </a:solidFill>
              </a:rPr>
              <a:t> </a:t>
            </a:r>
            <a:r>
              <a:rPr lang="de-DE" dirty="0" err="1">
                <a:solidFill>
                  <a:schemeClr val="accent1">
                    <a:lumMod val="40000"/>
                    <a:lumOff val="60000"/>
                  </a:schemeClr>
                </a:solidFill>
              </a:rPr>
              <a:t>laka</a:t>
            </a:r>
            <a:r>
              <a:rPr lang="de-DE" dirty="0">
                <a:solidFill>
                  <a:schemeClr val="accent1">
                    <a:lumMod val="40000"/>
                    <a:lumOff val="60000"/>
                  </a:schemeClr>
                </a:solidFill>
              </a:rPr>
              <a:t>/As-</a:t>
            </a:r>
            <a:r>
              <a:rPr lang="de-DE" dirty="0" err="1">
                <a:solidFill>
                  <a:schemeClr val="accent1">
                    <a:lumMod val="40000"/>
                    <a:lumOff val="60000"/>
                  </a:schemeClr>
                </a:solidFill>
              </a:rPr>
              <a:t>salam</a:t>
            </a:r>
            <a:r>
              <a:rPr lang="de-DE" dirty="0">
                <a:solidFill>
                  <a:schemeClr val="accent1">
                    <a:lumMod val="40000"/>
                    <a:lumOff val="60000"/>
                  </a:schemeClr>
                </a:solidFill>
              </a:rPr>
              <a:t> </a:t>
            </a:r>
            <a:r>
              <a:rPr lang="de-DE" dirty="0" err="1">
                <a:solidFill>
                  <a:schemeClr val="accent1">
                    <a:lumMod val="40000"/>
                    <a:lumOff val="60000"/>
                  </a:schemeClr>
                </a:solidFill>
              </a:rPr>
              <a:t>laki</a:t>
            </a:r>
            <a:endParaRPr lang="de-DE" dirty="0">
              <a:solidFill>
                <a:schemeClr val="accent1">
                  <a:lumMod val="40000"/>
                  <a:lumOff val="60000"/>
                </a:schemeClr>
              </a:solidFill>
            </a:endParaRPr>
          </a:p>
          <a:p>
            <a:r>
              <a:rPr lang="de-DE" dirty="0">
                <a:solidFill>
                  <a:schemeClr val="accent1">
                    <a:lumMod val="50000"/>
                  </a:schemeClr>
                </a:solidFill>
                <a:latin typeface="Avenir Next Condensed" panose="020B0506020202020204" pitchFamily="34" charset="0"/>
              </a:rPr>
              <a:t>Niederländisch: </a:t>
            </a:r>
            <a:r>
              <a:rPr lang="de-DE" dirty="0" err="1">
                <a:solidFill>
                  <a:schemeClr val="accent1">
                    <a:lumMod val="50000"/>
                  </a:schemeClr>
                </a:solidFill>
              </a:rPr>
              <a:t>Vrede</a:t>
            </a:r>
            <a:r>
              <a:rPr lang="de-DE" dirty="0">
                <a:solidFill>
                  <a:schemeClr val="accent1">
                    <a:lumMod val="50000"/>
                  </a:schemeClr>
                </a:solidFill>
              </a:rPr>
              <a:t> </a:t>
            </a:r>
            <a:r>
              <a:rPr lang="de-DE" dirty="0" err="1">
                <a:solidFill>
                  <a:schemeClr val="accent1">
                    <a:lumMod val="50000"/>
                  </a:schemeClr>
                </a:solidFill>
              </a:rPr>
              <a:t>zij</a:t>
            </a:r>
            <a:r>
              <a:rPr lang="de-DE" dirty="0">
                <a:solidFill>
                  <a:schemeClr val="accent1">
                    <a:lumMod val="50000"/>
                  </a:schemeClr>
                </a:solidFill>
              </a:rPr>
              <a:t> </a:t>
            </a:r>
            <a:r>
              <a:rPr lang="de-DE" dirty="0" err="1">
                <a:solidFill>
                  <a:schemeClr val="accent1">
                    <a:lumMod val="50000"/>
                  </a:schemeClr>
                </a:solidFill>
              </a:rPr>
              <a:t>u</a:t>
            </a:r>
            <a:endParaRPr lang="de-DE" dirty="0">
              <a:solidFill>
                <a:schemeClr val="accent1">
                  <a:lumMod val="50000"/>
                </a:schemeClr>
              </a:solidFill>
            </a:endParaRPr>
          </a:p>
          <a:p>
            <a:r>
              <a:rPr lang="de-DE" dirty="0" err="1">
                <a:solidFill>
                  <a:schemeClr val="accent1">
                    <a:lumMod val="75000"/>
                  </a:schemeClr>
                </a:solidFill>
                <a:latin typeface="Avenir Next Condensed" panose="020B0506020202020204" pitchFamily="34" charset="0"/>
              </a:rPr>
              <a:t>Luxemburgerisch</a:t>
            </a:r>
            <a:r>
              <a:rPr lang="de-DE" dirty="0">
                <a:solidFill>
                  <a:schemeClr val="accent1">
                    <a:lumMod val="75000"/>
                  </a:schemeClr>
                </a:solidFill>
                <a:latin typeface="Avenir Next Condensed" panose="020B0506020202020204" pitchFamily="34" charset="0"/>
              </a:rPr>
              <a:t>: </a:t>
            </a:r>
            <a:r>
              <a:rPr lang="de-DE" dirty="0" err="1">
                <a:solidFill>
                  <a:schemeClr val="accent1">
                    <a:lumMod val="75000"/>
                  </a:schemeClr>
                </a:solidFill>
              </a:rPr>
              <a:t>Fridee</a:t>
            </a:r>
            <a:r>
              <a:rPr lang="de-DE" dirty="0">
                <a:solidFill>
                  <a:schemeClr val="accent1">
                    <a:lumMod val="75000"/>
                  </a:schemeClr>
                </a:solidFill>
              </a:rPr>
              <a:t> </a:t>
            </a:r>
            <a:r>
              <a:rPr lang="de-DE" dirty="0" err="1">
                <a:solidFill>
                  <a:schemeClr val="accent1">
                    <a:lumMod val="75000"/>
                  </a:schemeClr>
                </a:solidFill>
              </a:rPr>
              <a:t>sief</a:t>
            </a:r>
            <a:r>
              <a:rPr lang="de-DE" dirty="0">
                <a:solidFill>
                  <a:schemeClr val="accent1">
                    <a:lumMod val="75000"/>
                  </a:schemeClr>
                </a:solidFill>
              </a:rPr>
              <a:t> </a:t>
            </a:r>
            <a:r>
              <a:rPr lang="de-DE" dirty="0" err="1">
                <a:solidFill>
                  <a:schemeClr val="accent1">
                    <a:lumMod val="75000"/>
                  </a:schemeClr>
                </a:solidFill>
              </a:rPr>
              <a:t>mat</a:t>
            </a:r>
            <a:r>
              <a:rPr lang="de-DE" dirty="0">
                <a:solidFill>
                  <a:schemeClr val="accent1">
                    <a:lumMod val="75000"/>
                  </a:schemeClr>
                </a:solidFill>
              </a:rPr>
              <a:t> dir</a:t>
            </a:r>
          </a:p>
          <a:p>
            <a:r>
              <a:rPr lang="de-DE" dirty="0">
                <a:solidFill>
                  <a:schemeClr val="accent1">
                    <a:lumMod val="60000"/>
                    <a:lumOff val="40000"/>
                  </a:schemeClr>
                </a:solidFill>
                <a:latin typeface="Avenir Next Condensed" panose="020B0506020202020204" pitchFamily="34" charset="0"/>
              </a:rPr>
              <a:t>Schwedisch: </a:t>
            </a:r>
            <a:r>
              <a:rPr lang="de-DE" dirty="0" err="1">
                <a:solidFill>
                  <a:schemeClr val="accent1">
                    <a:lumMod val="60000"/>
                    <a:lumOff val="40000"/>
                  </a:schemeClr>
                </a:solidFill>
              </a:rPr>
              <a:t>Frid</a:t>
            </a:r>
            <a:r>
              <a:rPr lang="de-DE" dirty="0">
                <a:solidFill>
                  <a:schemeClr val="accent1">
                    <a:lumMod val="60000"/>
                    <a:lumOff val="40000"/>
                  </a:schemeClr>
                </a:solidFill>
              </a:rPr>
              <a:t> </a:t>
            </a:r>
            <a:r>
              <a:rPr lang="de-DE" dirty="0" err="1">
                <a:solidFill>
                  <a:schemeClr val="accent1">
                    <a:lumMod val="60000"/>
                    <a:lumOff val="40000"/>
                  </a:schemeClr>
                </a:solidFill>
              </a:rPr>
              <a:t>vare</a:t>
            </a:r>
            <a:r>
              <a:rPr lang="de-DE" dirty="0">
                <a:solidFill>
                  <a:schemeClr val="accent1">
                    <a:lumMod val="60000"/>
                    <a:lumOff val="40000"/>
                  </a:schemeClr>
                </a:solidFill>
              </a:rPr>
              <a:t> </a:t>
            </a:r>
            <a:r>
              <a:rPr lang="de-DE" dirty="0" err="1">
                <a:solidFill>
                  <a:schemeClr val="accent1">
                    <a:lumMod val="60000"/>
                    <a:lumOff val="40000"/>
                  </a:schemeClr>
                </a:solidFill>
              </a:rPr>
              <a:t>med</a:t>
            </a:r>
            <a:r>
              <a:rPr lang="de-DE" dirty="0">
                <a:solidFill>
                  <a:schemeClr val="accent1">
                    <a:lumMod val="60000"/>
                    <a:lumOff val="40000"/>
                  </a:schemeClr>
                </a:solidFill>
              </a:rPr>
              <a:t> </a:t>
            </a:r>
            <a:r>
              <a:rPr lang="de-DE" dirty="0" err="1">
                <a:solidFill>
                  <a:schemeClr val="accent1">
                    <a:lumMod val="60000"/>
                    <a:lumOff val="40000"/>
                  </a:schemeClr>
                </a:solidFill>
              </a:rPr>
              <a:t>dig</a:t>
            </a:r>
            <a:endParaRPr lang="de-DE" dirty="0">
              <a:solidFill>
                <a:schemeClr val="accent1">
                  <a:lumMod val="60000"/>
                  <a:lumOff val="40000"/>
                </a:schemeClr>
              </a:solidFill>
            </a:endParaRPr>
          </a:p>
          <a:p>
            <a:r>
              <a:rPr lang="de-DE" dirty="0">
                <a:solidFill>
                  <a:schemeClr val="accent1">
                    <a:lumMod val="40000"/>
                    <a:lumOff val="60000"/>
                  </a:schemeClr>
                </a:solidFill>
                <a:latin typeface="Avenir Next Condensed" panose="020B0506020202020204" pitchFamily="34" charset="0"/>
              </a:rPr>
              <a:t>Dänisch: </a:t>
            </a:r>
            <a:r>
              <a:rPr lang="de-DE" dirty="0" err="1">
                <a:solidFill>
                  <a:schemeClr val="accent1">
                    <a:lumMod val="40000"/>
                    <a:lumOff val="60000"/>
                  </a:schemeClr>
                </a:solidFill>
              </a:rPr>
              <a:t>Fredvaere</a:t>
            </a:r>
            <a:r>
              <a:rPr lang="de-DE" dirty="0">
                <a:solidFill>
                  <a:schemeClr val="accent1">
                    <a:lumMod val="40000"/>
                    <a:lumOff val="60000"/>
                  </a:schemeClr>
                </a:solidFill>
              </a:rPr>
              <a:t> </a:t>
            </a:r>
            <a:r>
              <a:rPr lang="de-DE" dirty="0" err="1">
                <a:solidFill>
                  <a:schemeClr val="accent1">
                    <a:lumMod val="40000"/>
                    <a:lumOff val="60000"/>
                  </a:schemeClr>
                </a:solidFill>
              </a:rPr>
              <a:t>med</a:t>
            </a:r>
            <a:r>
              <a:rPr lang="de-DE" dirty="0">
                <a:solidFill>
                  <a:schemeClr val="accent1">
                    <a:lumMod val="40000"/>
                    <a:lumOff val="60000"/>
                  </a:schemeClr>
                </a:solidFill>
              </a:rPr>
              <a:t> </a:t>
            </a:r>
            <a:r>
              <a:rPr lang="de-DE" dirty="0" err="1">
                <a:solidFill>
                  <a:schemeClr val="accent1">
                    <a:lumMod val="40000"/>
                    <a:lumOff val="60000"/>
                  </a:schemeClr>
                </a:solidFill>
              </a:rPr>
              <a:t>dig</a:t>
            </a:r>
            <a:endParaRPr lang="de-DE" dirty="0">
              <a:solidFill>
                <a:schemeClr val="accent1">
                  <a:lumMod val="40000"/>
                  <a:lumOff val="60000"/>
                </a:schemeClr>
              </a:solidFill>
            </a:endParaRPr>
          </a:p>
          <a:p>
            <a:r>
              <a:rPr lang="de-DE" dirty="0">
                <a:solidFill>
                  <a:schemeClr val="accent1">
                    <a:lumMod val="50000"/>
                  </a:schemeClr>
                </a:solidFill>
                <a:latin typeface="Avenir Next Condensed" panose="020B0506020202020204" pitchFamily="34" charset="0"/>
              </a:rPr>
              <a:t>Isländisch: </a:t>
            </a:r>
            <a:r>
              <a:rPr lang="de-DE" dirty="0" err="1">
                <a:solidFill>
                  <a:schemeClr val="accent1">
                    <a:lumMod val="50000"/>
                  </a:schemeClr>
                </a:solidFill>
              </a:rPr>
              <a:t>Friour</a:t>
            </a:r>
            <a:r>
              <a:rPr lang="de-DE" dirty="0">
                <a:solidFill>
                  <a:schemeClr val="accent1">
                    <a:lumMod val="50000"/>
                  </a:schemeClr>
                </a:solidFill>
              </a:rPr>
              <a:t> se </a:t>
            </a:r>
            <a:r>
              <a:rPr lang="de-DE" dirty="0" err="1">
                <a:solidFill>
                  <a:schemeClr val="accent1">
                    <a:lumMod val="50000"/>
                  </a:schemeClr>
                </a:solidFill>
              </a:rPr>
              <a:t>meo</a:t>
            </a:r>
            <a:r>
              <a:rPr lang="de-DE" dirty="0">
                <a:solidFill>
                  <a:schemeClr val="accent1">
                    <a:lumMod val="50000"/>
                  </a:schemeClr>
                </a:solidFill>
              </a:rPr>
              <a:t> per</a:t>
            </a:r>
          </a:p>
          <a:p>
            <a:r>
              <a:rPr lang="de-DE" dirty="0">
                <a:solidFill>
                  <a:schemeClr val="accent1">
                    <a:lumMod val="75000"/>
                  </a:schemeClr>
                </a:solidFill>
                <a:latin typeface="Avenir Next Condensed" panose="020B0506020202020204" pitchFamily="34" charset="0"/>
              </a:rPr>
              <a:t>Russisch: </a:t>
            </a:r>
            <a:r>
              <a:rPr lang="de-DE" dirty="0">
                <a:solidFill>
                  <a:schemeClr val="accent1">
                    <a:lumMod val="75000"/>
                  </a:schemeClr>
                </a:solidFill>
              </a:rPr>
              <a:t>Mir </a:t>
            </a:r>
            <a:r>
              <a:rPr lang="de-DE" dirty="0" err="1">
                <a:solidFill>
                  <a:schemeClr val="accent1">
                    <a:lumMod val="75000"/>
                  </a:schemeClr>
                </a:solidFill>
              </a:rPr>
              <a:t>tebje</a:t>
            </a:r>
            <a:endParaRPr lang="de-DE" dirty="0">
              <a:solidFill>
                <a:schemeClr val="accent1">
                  <a:lumMod val="75000"/>
                </a:schemeClr>
              </a:solidFill>
            </a:endParaRPr>
          </a:p>
          <a:p>
            <a:r>
              <a:rPr lang="de-DE" dirty="0">
                <a:solidFill>
                  <a:schemeClr val="accent1">
                    <a:lumMod val="60000"/>
                    <a:lumOff val="40000"/>
                  </a:schemeClr>
                </a:solidFill>
                <a:latin typeface="Avenir Next Condensed" panose="020B0506020202020204" pitchFamily="34" charset="0"/>
              </a:rPr>
              <a:t>Polnisch: </a:t>
            </a:r>
            <a:r>
              <a:rPr lang="de-DE" dirty="0" err="1">
                <a:solidFill>
                  <a:schemeClr val="accent1">
                    <a:lumMod val="60000"/>
                    <a:lumOff val="40000"/>
                  </a:schemeClr>
                </a:solidFill>
              </a:rPr>
              <a:t>Pokoj</a:t>
            </a:r>
            <a:r>
              <a:rPr lang="de-DE" dirty="0">
                <a:solidFill>
                  <a:schemeClr val="accent1">
                    <a:lumMod val="60000"/>
                    <a:lumOff val="40000"/>
                  </a:schemeClr>
                </a:solidFill>
              </a:rPr>
              <a:t> </a:t>
            </a:r>
            <a:r>
              <a:rPr lang="de-DE" dirty="0" err="1">
                <a:solidFill>
                  <a:schemeClr val="accent1">
                    <a:lumMod val="60000"/>
                    <a:lumOff val="40000"/>
                  </a:schemeClr>
                </a:solidFill>
              </a:rPr>
              <a:t>z</a:t>
            </a:r>
            <a:r>
              <a:rPr lang="de-DE" dirty="0">
                <a:solidFill>
                  <a:schemeClr val="accent1">
                    <a:lumMod val="60000"/>
                    <a:lumOff val="40000"/>
                  </a:schemeClr>
                </a:solidFill>
              </a:rPr>
              <a:t> </a:t>
            </a:r>
            <a:r>
              <a:rPr lang="de-DE" dirty="0" err="1">
                <a:solidFill>
                  <a:schemeClr val="accent1">
                    <a:lumMod val="60000"/>
                    <a:lumOff val="40000"/>
                  </a:schemeClr>
                </a:solidFill>
              </a:rPr>
              <a:t>toba</a:t>
            </a:r>
            <a:endParaRPr lang="de-DE" dirty="0">
              <a:solidFill>
                <a:schemeClr val="accent1">
                  <a:lumMod val="60000"/>
                  <a:lumOff val="40000"/>
                </a:schemeClr>
              </a:solidFill>
            </a:endParaRPr>
          </a:p>
          <a:p>
            <a:r>
              <a:rPr lang="de-DE" dirty="0">
                <a:solidFill>
                  <a:schemeClr val="accent1">
                    <a:lumMod val="40000"/>
                    <a:lumOff val="60000"/>
                  </a:schemeClr>
                </a:solidFill>
                <a:latin typeface="Avenir Next Condensed" panose="020B0506020202020204" pitchFamily="34" charset="0"/>
              </a:rPr>
              <a:t>Rumänisch: </a:t>
            </a:r>
            <a:r>
              <a:rPr lang="de-DE" dirty="0" err="1">
                <a:solidFill>
                  <a:schemeClr val="accent1">
                    <a:lumMod val="40000"/>
                    <a:lumOff val="60000"/>
                  </a:schemeClr>
                </a:solidFill>
              </a:rPr>
              <a:t>Pacea</a:t>
            </a:r>
            <a:r>
              <a:rPr lang="de-DE" dirty="0">
                <a:solidFill>
                  <a:schemeClr val="accent1">
                    <a:lumMod val="40000"/>
                    <a:lumOff val="60000"/>
                  </a:schemeClr>
                </a:solidFill>
              </a:rPr>
              <a:t> </a:t>
            </a:r>
            <a:r>
              <a:rPr lang="de-DE" dirty="0" err="1">
                <a:solidFill>
                  <a:schemeClr val="accent1">
                    <a:lumMod val="40000"/>
                    <a:lumOff val="60000"/>
                  </a:schemeClr>
                </a:solidFill>
              </a:rPr>
              <a:t>fie</a:t>
            </a:r>
            <a:r>
              <a:rPr lang="de-DE" dirty="0">
                <a:solidFill>
                  <a:schemeClr val="accent1">
                    <a:lumMod val="40000"/>
                    <a:lumOff val="60000"/>
                  </a:schemeClr>
                </a:solidFill>
              </a:rPr>
              <a:t> </a:t>
            </a:r>
            <a:r>
              <a:rPr lang="de-DE" dirty="0" err="1">
                <a:solidFill>
                  <a:schemeClr val="accent1">
                    <a:lumMod val="40000"/>
                    <a:lumOff val="60000"/>
                  </a:schemeClr>
                </a:solidFill>
              </a:rPr>
              <a:t>cu</a:t>
            </a:r>
            <a:r>
              <a:rPr lang="de-DE" dirty="0">
                <a:solidFill>
                  <a:schemeClr val="accent1">
                    <a:lumMod val="40000"/>
                    <a:lumOff val="60000"/>
                  </a:schemeClr>
                </a:solidFill>
              </a:rPr>
              <a:t> </a:t>
            </a:r>
            <a:r>
              <a:rPr lang="de-DE" dirty="0" err="1">
                <a:solidFill>
                  <a:schemeClr val="accent1">
                    <a:lumMod val="40000"/>
                    <a:lumOff val="60000"/>
                  </a:schemeClr>
                </a:solidFill>
              </a:rPr>
              <a:t>tine</a:t>
            </a:r>
            <a:endParaRPr lang="de-DE" dirty="0">
              <a:solidFill>
                <a:schemeClr val="accent1">
                  <a:lumMod val="40000"/>
                  <a:lumOff val="60000"/>
                </a:schemeClr>
              </a:solidFill>
            </a:endParaRPr>
          </a:p>
          <a:p>
            <a:r>
              <a:rPr lang="de-DE" dirty="0">
                <a:solidFill>
                  <a:schemeClr val="accent1">
                    <a:lumMod val="50000"/>
                  </a:schemeClr>
                </a:solidFill>
                <a:latin typeface="Avenir Next Condensed" panose="020B0506020202020204" pitchFamily="34" charset="0"/>
              </a:rPr>
              <a:t>Slowakisch</a:t>
            </a:r>
            <a:r>
              <a:rPr lang="de-DE" dirty="0">
                <a:solidFill>
                  <a:schemeClr val="accent1">
                    <a:lumMod val="50000"/>
                  </a:schemeClr>
                </a:solidFill>
              </a:rPr>
              <a:t>: </a:t>
            </a:r>
            <a:r>
              <a:rPr lang="de-DE" dirty="0" err="1">
                <a:solidFill>
                  <a:schemeClr val="accent1">
                    <a:lumMod val="50000"/>
                  </a:schemeClr>
                </a:solidFill>
              </a:rPr>
              <a:t>Mier</a:t>
            </a:r>
            <a:r>
              <a:rPr lang="de-DE" dirty="0">
                <a:solidFill>
                  <a:schemeClr val="accent1">
                    <a:lumMod val="50000"/>
                  </a:schemeClr>
                </a:solidFill>
              </a:rPr>
              <a:t> s </a:t>
            </a:r>
            <a:r>
              <a:rPr lang="de-DE" dirty="0" err="1">
                <a:solidFill>
                  <a:schemeClr val="accent1">
                    <a:lumMod val="50000"/>
                  </a:schemeClr>
                </a:solidFill>
              </a:rPr>
              <a:t>vami</a:t>
            </a:r>
            <a:endParaRPr lang="de-DE" dirty="0">
              <a:solidFill>
                <a:schemeClr val="accent1">
                  <a:lumMod val="50000"/>
                </a:schemeClr>
              </a:solidFill>
            </a:endParaRPr>
          </a:p>
          <a:p>
            <a:r>
              <a:rPr lang="de-DE" dirty="0">
                <a:solidFill>
                  <a:schemeClr val="accent1">
                    <a:lumMod val="75000"/>
                  </a:schemeClr>
                </a:solidFill>
                <a:latin typeface="Avenir Next Condensed" panose="020B0506020202020204" pitchFamily="34" charset="0"/>
              </a:rPr>
              <a:t>Serbisch: </a:t>
            </a:r>
            <a:r>
              <a:rPr lang="de-DE" dirty="0">
                <a:solidFill>
                  <a:schemeClr val="accent1">
                    <a:lumMod val="75000"/>
                  </a:schemeClr>
                </a:solidFill>
              </a:rPr>
              <a:t>Mir s </a:t>
            </a:r>
            <a:r>
              <a:rPr lang="de-DE" dirty="0" err="1">
                <a:solidFill>
                  <a:schemeClr val="accent1">
                    <a:lumMod val="75000"/>
                  </a:schemeClr>
                </a:solidFill>
              </a:rPr>
              <a:t>tobom</a:t>
            </a:r>
            <a:endParaRPr lang="de-DE" dirty="0">
              <a:solidFill>
                <a:schemeClr val="accent1">
                  <a:lumMod val="75000"/>
                </a:schemeClr>
              </a:solidFill>
            </a:endParaRPr>
          </a:p>
          <a:p>
            <a:r>
              <a:rPr lang="de-DE" dirty="0">
                <a:solidFill>
                  <a:schemeClr val="accent1">
                    <a:lumMod val="60000"/>
                    <a:lumOff val="40000"/>
                  </a:schemeClr>
                </a:solidFill>
                <a:latin typeface="Avenir Next Condensed" panose="020B0506020202020204" pitchFamily="34" charset="0"/>
              </a:rPr>
              <a:t>Türkisch: </a:t>
            </a:r>
            <a:r>
              <a:rPr lang="de-DE" dirty="0" err="1">
                <a:solidFill>
                  <a:schemeClr val="accent1">
                    <a:lumMod val="60000"/>
                    <a:lumOff val="40000"/>
                  </a:schemeClr>
                </a:solidFill>
              </a:rPr>
              <a:t>Bais</a:t>
            </a:r>
            <a:r>
              <a:rPr lang="de-DE" dirty="0">
                <a:solidFill>
                  <a:schemeClr val="accent1">
                    <a:lumMod val="60000"/>
                    <a:lumOff val="40000"/>
                  </a:schemeClr>
                </a:solidFill>
              </a:rPr>
              <a:t> </a:t>
            </a:r>
            <a:r>
              <a:rPr lang="de-DE" dirty="0" err="1">
                <a:solidFill>
                  <a:schemeClr val="accent1">
                    <a:lumMod val="60000"/>
                    <a:lumOff val="40000"/>
                  </a:schemeClr>
                </a:solidFill>
              </a:rPr>
              <a:t>seninle</a:t>
            </a:r>
            <a:r>
              <a:rPr lang="de-DE" dirty="0">
                <a:solidFill>
                  <a:schemeClr val="accent1">
                    <a:lumMod val="60000"/>
                    <a:lumOff val="40000"/>
                  </a:schemeClr>
                </a:solidFill>
              </a:rPr>
              <a:t> </a:t>
            </a:r>
            <a:r>
              <a:rPr lang="de-DE" dirty="0" err="1">
                <a:solidFill>
                  <a:schemeClr val="accent1">
                    <a:lumMod val="60000"/>
                    <a:lumOff val="40000"/>
                  </a:schemeClr>
                </a:solidFill>
              </a:rPr>
              <a:t>olsun</a:t>
            </a:r>
            <a:endParaRPr lang="de-DE" dirty="0">
              <a:solidFill>
                <a:schemeClr val="accent1">
                  <a:lumMod val="60000"/>
                  <a:lumOff val="40000"/>
                </a:schemeClr>
              </a:solidFill>
            </a:endParaRPr>
          </a:p>
          <a:p>
            <a:r>
              <a:rPr lang="de-DE" dirty="0">
                <a:solidFill>
                  <a:schemeClr val="accent1">
                    <a:lumMod val="40000"/>
                    <a:lumOff val="60000"/>
                  </a:schemeClr>
                </a:solidFill>
                <a:latin typeface="Avenir Next Condensed" panose="020B0506020202020204" pitchFamily="34" charset="0"/>
              </a:rPr>
              <a:t>Kurdisch:</a:t>
            </a:r>
            <a:r>
              <a:rPr lang="de-DE" dirty="0">
                <a:solidFill>
                  <a:schemeClr val="accent1">
                    <a:lumMod val="40000"/>
                    <a:lumOff val="60000"/>
                  </a:schemeClr>
                </a:solidFill>
              </a:rPr>
              <a:t> Bila </a:t>
            </a:r>
            <a:r>
              <a:rPr lang="de-DE" dirty="0" err="1">
                <a:solidFill>
                  <a:schemeClr val="accent1">
                    <a:lumMod val="40000"/>
                    <a:lumOff val="60000"/>
                  </a:schemeClr>
                </a:solidFill>
              </a:rPr>
              <a:t>asti</a:t>
            </a:r>
            <a:r>
              <a:rPr lang="de-DE" dirty="0">
                <a:solidFill>
                  <a:schemeClr val="accent1">
                    <a:lumMod val="40000"/>
                    <a:lumOff val="60000"/>
                  </a:schemeClr>
                </a:solidFill>
              </a:rPr>
              <a:t> bi </a:t>
            </a:r>
            <a:r>
              <a:rPr lang="de-DE" dirty="0" err="1">
                <a:solidFill>
                  <a:schemeClr val="accent1">
                    <a:lumMod val="40000"/>
                    <a:lumOff val="60000"/>
                  </a:schemeClr>
                </a:solidFill>
              </a:rPr>
              <a:t>te</a:t>
            </a:r>
            <a:r>
              <a:rPr lang="de-DE" dirty="0">
                <a:solidFill>
                  <a:schemeClr val="accent1">
                    <a:lumMod val="40000"/>
                    <a:lumOff val="60000"/>
                  </a:schemeClr>
                </a:solidFill>
              </a:rPr>
              <a:t> </a:t>
            </a:r>
            <a:r>
              <a:rPr lang="de-DE" dirty="0" err="1">
                <a:solidFill>
                  <a:schemeClr val="accent1">
                    <a:lumMod val="40000"/>
                    <a:lumOff val="60000"/>
                  </a:schemeClr>
                </a:solidFill>
              </a:rPr>
              <a:t>re</a:t>
            </a:r>
            <a:r>
              <a:rPr lang="de-DE" dirty="0">
                <a:solidFill>
                  <a:schemeClr val="accent1">
                    <a:lumMod val="40000"/>
                    <a:lumOff val="60000"/>
                  </a:schemeClr>
                </a:solidFill>
              </a:rPr>
              <a:t> </a:t>
            </a:r>
            <a:r>
              <a:rPr lang="de-DE" dirty="0" err="1">
                <a:solidFill>
                  <a:schemeClr val="accent1">
                    <a:lumMod val="40000"/>
                    <a:lumOff val="60000"/>
                  </a:schemeClr>
                </a:solidFill>
              </a:rPr>
              <a:t>be</a:t>
            </a:r>
            <a:endParaRPr lang="de-DE" dirty="0">
              <a:solidFill>
                <a:schemeClr val="accent1">
                  <a:lumMod val="40000"/>
                  <a:lumOff val="60000"/>
                </a:schemeClr>
              </a:solidFill>
            </a:endParaRPr>
          </a:p>
          <a:p>
            <a:r>
              <a:rPr lang="de-DE" dirty="0">
                <a:solidFill>
                  <a:schemeClr val="accent1">
                    <a:lumMod val="50000"/>
                  </a:schemeClr>
                </a:solidFill>
                <a:latin typeface="Avenir Next Condensed" panose="020B0506020202020204" pitchFamily="34" charset="0"/>
              </a:rPr>
              <a:t>Jiddisch: </a:t>
            </a:r>
            <a:r>
              <a:rPr lang="de-DE" dirty="0" err="1">
                <a:solidFill>
                  <a:schemeClr val="accent1">
                    <a:lumMod val="50000"/>
                  </a:schemeClr>
                </a:solidFill>
              </a:rPr>
              <a:t>Frid</a:t>
            </a:r>
            <a:r>
              <a:rPr lang="de-DE" dirty="0">
                <a:solidFill>
                  <a:schemeClr val="accent1">
                    <a:lumMod val="50000"/>
                  </a:schemeClr>
                </a:solidFill>
              </a:rPr>
              <a:t> </a:t>
            </a:r>
            <a:r>
              <a:rPr lang="de-DE" dirty="0" err="1">
                <a:solidFill>
                  <a:schemeClr val="accent1">
                    <a:lumMod val="50000"/>
                  </a:schemeClr>
                </a:solidFill>
              </a:rPr>
              <a:t>tsu</a:t>
            </a:r>
            <a:r>
              <a:rPr lang="de-DE" dirty="0">
                <a:solidFill>
                  <a:schemeClr val="accent1">
                    <a:lumMod val="50000"/>
                  </a:schemeClr>
                </a:solidFill>
              </a:rPr>
              <a:t> dir</a:t>
            </a:r>
          </a:p>
          <a:p>
            <a:r>
              <a:rPr lang="de-DE" dirty="0">
                <a:solidFill>
                  <a:schemeClr val="accent1">
                    <a:lumMod val="75000"/>
                  </a:schemeClr>
                </a:solidFill>
                <a:latin typeface="Avenir Next Condensed" panose="020B0506020202020204" pitchFamily="34" charset="0"/>
              </a:rPr>
              <a:t>Ungarisch: </a:t>
            </a:r>
            <a:r>
              <a:rPr lang="de-DE" dirty="0" err="1">
                <a:solidFill>
                  <a:schemeClr val="accent1">
                    <a:lumMod val="75000"/>
                  </a:schemeClr>
                </a:solidFill>
              </a:rPr>
              <a:t>Béke</a:t>
            </a:r>
            <a:r>
              <a:rPr lang="de-DE" dirty="0">
                <a:solidFill>
                  <a:schemeClr val="accent1">
                    <a:lumMod val="75000"/>
                  </a:schemeClr>
                </a:solidFill>
              </a:rPr>
              <a:t> </a:t>
            </a:r>
            <a:r>
              <a:rPr lang="de-DE" dirty="0" err="1">
                <a:solidFill>
                  <a:schemeClr val="accent1">
                    <a:lumMod val="75000"/>
                  </a:schemeClr>
                </a:solidFill>
              </a:rPr>
              <a:t>legyen</a:t>
            </a:r>
            <a:r>
              <a:rPr lang="de-DE" dirty="0">
                <a:solidFill>
                  <a:schemeClr val="accent1">
                    <a:lumMod val="75000"/>
                  </a:schemeClr>
                </a:solidFill>
              </a:rPr>
              <a:t> </a:t>
            </a:r>
            <a:r>
              <a:rPr lang="de-DE" dirty="0" err="1">
                <a:solidFill>
                  <a:schemeClr val="accent1">
                    <a:lumMod val="75000"/>
                  </a:schemeClr>
                </a:solidFill>
              </a:rPr>
              <a:t>veled</a:t>
            </a:r>
            <a:endParaRPr lang="de-DE" dirty="0">
              <a:solidFill>
                <a:schemeClr val="accent1">
                  <a:lumMod val="75000"/>
                </a:schemeClr>
              </a:solidFill>
            </a:endParaRPr>
          </a:p>
          <a:p>
            <a:r>
              <a:rPr lang="de-DE" dirty="0">
                <a:solidFill>
                  <a:schemeClr val="accent1">
                    <a:lumMod val="60000"/>
                    <a:lumOff val="40000"/>
                  </a:schemeClr>
                </a:solidFill>
                <a:latin typeface="Avenir Next Condensed" panose="020B0506020202020204" pitchFamily="34" charset="0"/>
              </a:rPr>
              <a:t>Hebräisch: </a:t>
            </a:r>
            <a:r>
              <a:rPr lang="de-DE" dirty="0" err="1">
                <a:solidFill>
                  <a:schemeClr val="accent1">
                    <a:lumMod val="60000"/>
                    <a:lumOff val="40000"/>
                  </a:schemeClr>
                </a:solidFill>
              </a:rPr>
              <a:t>Shalom</a:t>
            </a:r>
            <a:r>
              <a:rPr lang="de-DE" dirty="0">
                <a:solidFill>
                  <a:schemeClr val="accent1">
                    <a:lumMod val="60000"/>
                    <a:lumOff val="40000"/>
                  </a:schemeClr>
                </a:solidFill>
              </a:rPr>
              <a:t> </a:t>
            </a:r>
            <a:r>
              <a:rPr lang="de-DE" dirty="0" err="1">
                <a:solidFill>
                  <a:schemeClr val="accent1">
                    <a:lumMod val="60000"/>
                    <a:lumOff val="40000"/>
                  </a:schemeClr>
                </a:solidFill>
              </a:rPr>
              <a:t>lecha</a:t>
            </a:r>
            <a:r>
              <a:rPr lang="de-DE" dirty="0">
                <a:solidFill>
                  <a:schemeClr val="accent1">
                    <a:lumMod val="60000"/>
                    <a:lumOff val="40000"/>
                  </a:schemeClr>
                </a:solidFill>
              </a:rPr>
              <a:t>/</a:t>
            </a:r>
            <a:r>
              <a:rPr lang="de-DE" dirty="0" err="1">
                <a:solidFill>
                  <a:schemeClr val="accent1">
                    <a:lumMod val="60000"/>
                    <a:lumOff val="40000"/>
                  </a:schemeClr>
                </a:solidFill>
              </a:rPr>
              <a:t>Shalom</a:t>
            </a:r>
            <a:r>
              <a:rPr lang="de-DE" dirty="0">
                <a:solidFill>
                  <a:schemeClr val="accent1">
                    <a:lumMod val="60000"/>
                    <a:lumOff val="40000"/>
                  </a:schemeClr>
                </a:solidFill>
              </a:rPr>
              <a:t> lach</a:t>
            </a:r>
          </a:p>
          <a:p>
            <a:r>
              <a:rPr lang="de-DE" dirty="0">
                <a:solidFill>
                  <a:schemeClr val="accent1">
                    <a:lumMod val="40000"/>
                    <a:lumOff val="60000"/>
                  </a:schemeClr>
                </a:solidFill>
                <a:latin typeface="Avenir Next Condensed" panose="020B0506020202020204" pitchFamily="34" charset="0"/>
              </a:rPr>
              <a:t>Ukrainisch: </a:t>
            </a:r>
            <a:r>
              <a:rPr lang="de-DE" dirty="0" err="1">
                <a:solidFill>
                  <a:schemeClr val="accent1">
                    <a:lumMod val="40000"/>
                    <a:lumOff val="60000"/>
                  </a:schemeClr>
                </a:solidFill>
              </a:rPr>
              <a:t>z</a:t>
            </a:r>
            <a:r>
              <a:rPr lang="de-DE" dirty="0">
                <a:solidFill>
                  <a:schemeClr val="accent1">
                    <a:lumMod val="40000"/>
                    <a:lumOff val="60000"/>
                  </a:schemeClr>
                </a:solidFill>
              </a:rPr>
              <a:t> </a:t>
            </a:r>
            <a:r>
              <a:rPr lang="de-DE" dirty="0" err="1">
                <a:solidFill>
                  <a:schemeClr val="accent1">
                    <a:lumMod val="40000"/>
                    <a:lumOff val="60000"/>
                  </a:schemeClr>
                </a:solidFill>
              </a:rPr>
              <a:t>myrom</a:t>
            </a:r>
            <a:r>
              <a:rPr lang="de-DE" dirty="0">
                <a:solidFill>
                  <a:schemeClr val="accent1">
                    <a:lumMod val="40000"/>
                    <a:lumOff val="60000"/>
                  </a:schemeClr>
                </a:solidFill>
              </a:rPr>
              <a:t> </a:t>
            </a:r>
          </a:p>
          <a:p>
            <a:endParaRPr lang="de-DE" dirty="0"/>
          </a:p>
        </p:txBody>
      </p:sp>
      <p:pic>
        <p:nvPicPr>
          <p:cNvPr id="4" name="Grafik 3">
            <a:extLst>
              <a:ext uri="{FF2B5EF4-FFF2-40B4-BE49-F238E27FC236}">
                <a16:creationId xmlns:a16="http://schemas.microsoft.com/office/drawing/2014/main" id="{4F817A85-346D-2B44-A49A-777C691712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3521" y="4994025"/>
            <a:ext cx="2017778" cy="1694542"/>
          </a:xfrm>
          <a:prstGeom prst="rect">
            <a:avLst/>
          </a:prstGeom>
        </p:spPr>
      </p:pic>
    </p:spTree>
    <p:extLst>
      <p:ext uri="{BB962C8B-B14F-4D97-AF65-F5344CB8AC3E}">
        <p14:creationId xmlns:p14="http://schemas.microsoft.com/office/powerpoint/2010/main" val="2134940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9E4515EC-5C45-A048-A828-907DBAB1E03A}"/>
              </a:ext>
            </a:extLst>
          </p:cNvPr>
          <p:cNvSpPr>
            <a:spLocks noGrp="1"/>
          </p:cNvSpPr>
          <p:nvPr>
            <p:ph type="body" idx="1"/>
          </p:nvPr>
        </p:nvSpPr>
        <p:spPr>
          <a:xfrm>
            <a:off x="387967" y="4626638"/>
            <a:ext cx="5157787" cy="1795723"/>
          </a:xfrm>
        </p:spPr>
        <p:txBody>
          <a:bodyPr>
            <a:normAutofit fontScale="62500" lnSpcReduction="20000"/>
          </a:bodyPr>
          <a:lstStyle/>
          <a:p>
            <a:endParaRPr lang="de-DE" dirty="0"/>
          </a:p>
          <a:p>
            <a:r>
              <a:rPr lang="de-DE" sz="3800" b="0" dirty="0" err="1">
                <a:solidFill>
                  <a:schemeClr val="accent1">
                    <a:lumMod val="50000"/>
                  </a:schemeClr>
                </a:solidFill>
              </a:rPr>
              <a:t>Aleviten</a:t>
            </a:r>
            <a:endParaRPr lang="de-DE" sz="3800" b="0" dirty="0">
              <a:solidFill>
                <a:schemeClr val="accent1">
                  <a:lumMod val="50000"/>
                </a:schemeClr>
              </a:solidFill>
            </a:endParaRPr>
          </a:p>
          <a:p>
            <a:r>
              <a:rPr lang="de-DE" sz="2600" b="0" dirty="0">
                <a:solidFill>
                  <a:schemeClr val="accent1">
                    <a:lumMod val="75000"/>
                  </a:schemeClr>
                </a:solidFill>
              </a:rPr>
              <a:t>Ana Fatma, Fatma Ana, auch Mutter Fatma genannt, ist die Tochter des Propheten Muhammed und die wichtigste und bedeutsamste Frau für </a:t>
            </a:r>
            <a:r>
              <a:rPr lang="de-DE" sz="2600" b="0" dirty="0" err="1">
                <a:solidFill>
                  <a:schemeClr val="accent1">
                    <a:lumMod val="75000"/>
                  </a:schemeClr>
                </a:solidFill>
              </a:rPr>
              <a:t>Alevitinnen</a:t>
            </a:r>
            <a:r>
              <a:rPr lang="de-DE" sz="2600" b="0" dirty="0">
                <a:solidFill>
                  <a:schemeClr val="accent1">
                    <a:lumMod val="75000"/>
                  </a:schemeClr>
                </a:solidFill>
              </a:rPr>
              <a:t> und </a:t>
            </a:r>
            <a:r>
              <a:rPr lang="de-DE" sz="2600" b="0" dirty="0" err="1">
                <a:solidFill>
                  <a:schemeClr val="accent1">
                    <a:lumMod val="75000"/>
                  </a:schemeClr>
                </a:solidFill>
              </a:rPr>
              <a:t>Aleviten</a:t>
            </a:r>
            <a:r>
              <a:rPr lang="de-DE" sz="2600" b="0" dirty="0">
                <a:solidFill>
                  <a:schemeClr val="accent1">
                    <a:lumMod val="75000"/>
                  </a:schemeClr>
                </a:solidFill>
              </a:rPr>
              <a:t>. Sie ist heilig und wird als Vorbild aller Frauen gesehen. </a:t>
            </a:r>
            <a:r>
              <a:rPr lang="de-DE" sz="2600" b="0" dirty="0" err="1">
                <a:solidFill>
                  <a:schemeClr val="accent1">
                    <a:lumMod val="75000"/>
                  </a:schemeClr>
                </a:solidFill>
              </a:rPr>
              <a:t>Alevitinnen</a:t>
            </a:r>
            <a:r>
              <a:rPr lang="de-DE" sz="2600" b="0" dirty="0">
                <a:solidFill>
                  <a:schemeClr val="accent1">
                    <a:lumMod val="75000"/>
                  </a:schemeClr>
                </a:solidFill>
              </a:rPr>
              <a:t> und </a:t>
            </a:r>
            <a:r>
              <a:rPr lang="de-DE" sz="2600" b="0" dirty="0" err="1">
                <a:solidFill>
                  <a:schemeClr val="accent1">
                    <a:lumMod val="75000"/>
                  </a:schemeClr>
                </a:solidFill>
              </a:rPr>
              <a:t>Aleviten</a:t>
            </a:r>
            <a:r>
              <a:rPr lang="de-DE" sz="2600" b="0" dirty="0">
                <a:solidFill>
                  <a:schemeClr val="accent1">
                    <a:lumMod val="75000"/>
                  </a:schemeClr>
                </a:solidFill>
              </a:rPr>
              <a:t> glauben, dass sie ihre schützende Hand stets über die </a:t>
            </a:r>
            <a:r>
              <a:rPr lang="de-DE" sz="2600" b="0" dirty="0" err="1">
                <a:solidFill>
                  <a:schemeClr val="accent1">
                    <a:lumMod val="75000"/>
                  </a:schemeClr>
                </a:solidFill>
              </a:rPr>
              <a:t>gesammte</a:t>
            </a:r>
            <a:r>
              <a:rPr lang="de-DE" sz="2600" b="0" dirty="0">
                <a:solidFill>
                  <a:schemeClr val="accent1">
                    <a:lumMod val="75000"/>
                  </a:schemeClr>
                </a:solidFill>
              </a:rPr>
              <a:t> Menschheit legt.</a:t>
            </a:r>
          </a:p>
          <a:p>
            <a:endParaRPr lang="de-DE" dirty="0"/>
          </a:p>
        </p:txBody>
      </p:sp>
      <p:pic>
        <p:nvPicPr>
          <p:cNvPr id="11" name="Inhaltsplatzhalter 10">
            <a:extLst>
              <a:ext uri="{FF2B5EF4-FFF2-40B4-BE49-F238E27FC236}">
                <a16:creationId xmlns:a16="http://schemas.microsoft.com/office/drawing/2014/main" id="{4BC59EE0-6DB4-274A-B463-E1C2F6930CDA}"/>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25855" y="434974"/>
            <a:ext cx="3776279" cy="3918143"/>
          </a:xfrm>
        </p:spPr>
      </p:pic>
      <p:sp>
        <p:nvSpPr>
          <p:cNvPr id="5" name="Textplatzhalter 4">
            <a:extLst>
              <a:ext uri="{FF2B5EF4-FFF2-40B4-BE49-F238E27FC236}">
                <a16:creationId xmlns:a16="http://schemas.microsoft.com/office/drawing/2014/main" id="{65317BDD-E868-F840-ABB8-31F8674BDAAF}"/>
              </a:ext>
            </a:extLst>
          </p:cNvPr>
          <p:cNvSpPr>
            <a:spLocks noGrp="1"/>
          </p:cNvSpPr>
          <p:nvPr>
            <p:ph type="body" sz="quarter" idx="3"/>
          </p:nvPr>
        </p:nvSpPr>
        <p:spPr>
          <a:xfrm>
            <a:off x="6182957" y="548640"/>
            <a:ext cx="5183188" cy="398938"/>
          </a:xfrm>
        </p:spPr>
        <p:txBody>
          <a:bodyPr>
            <a:noAutofit/>
          </a:bodyPr>
          <a:lstStyle/>
          <a:p>
            <a:r>
              <a:rPr lang="de-DE" b="0" dirty="0">
                <a:solidFill>
                  <a:schemeClr val="accent1">
                    <a:lumMod val="50000"/>
                  </a:schemeClr>
                </a:solidFill>
              </a:rPr>
              <a:t>Christliche Bilder</a:t>
            </a:r>
          </a:p>
        </p:txBody>
      </p:sp>
      <p:pic>
        <p:nvPicPr>
          <p:cNvPr id="13" name="Inhaltsplatzhalter 12" descr="Ein Bild, das Text enthält.&#10;&#10;Automatisch generierte Beschreibung">
            <a:extLst>
              <a:ext uri="{FF2B5EF4-FFF2-40B4-BE49-F238E27FC236}">
                <a16:creationId xmlns:a16="http://schemas.microsoft.com/office/drawing/2014/main" id="{A08C74BB-43A8-B440-85BD-56A8244C14F6}"/>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506967" y="1128713"/>
            <a:ext cx="4342402" cy="4379202"/>
          </a:xfrm>
        </p:spPr>
      </p:pic>
    </p:spTree>
    <p:extLst>
      <p:ext uri="{BB962C8B-B14F-4D97-AF65-F5344CB8AC3E}">
        <p14:creationId xmlns:p14="http://schemas.microsoft.com/office/powerpoint/2010/main" val="2048044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8E28E2-F27C-F742-9876-7D29B16910BB}"/>
              </a:ext>
            </a:extLst>
          </p:cNvPr>
          <p:cNvSpPr>
            <a:spLocks noGrp="1"/>
          </p:cNvSpPr>
          <p:nvPr>
            <p:ph type="title"/>
          </p:nvPr>
        </p:nvSpPr>
        <p:spPr/>
        <p:txBody>
          <a:bodyPr>
            <a:normAutofit fontScale="90000"/>
          </a:bodyPr>
          <a:lstStyle/>
          <a:p>
            <a:pPr fontAlgn="base"/>
            <a:r>
              <a:rPr lang="de-AT" dirty="0" err="1">
                <a:solidFill>
                  <a:schemeClr val="accent1">
                    <a:lumMod val="40000"/>
                    <a:lumOff val="60000"/>
                  </a:schemeClr>
                </a:solidFill>
                <a:latin typeface="+mn-lt"/>
              </a:rPr>
              <a:t>Hevenu</a:t>
            </a:r>
            <a:r>
              <a:rPr lang="de-AT" dirty="0">
                <a:solidFill>
                  <a:schemeClr val="accent1">
                    <a:lumMod val="40000"/>
                    <a:lumOff val="60000"/>
                  </a:schemeClr>
                </a:solidFill>
                <a:latin typeface="+mn-lt"/>
              </a:rPr>
              <a:t> </a:t>
            </a:r>
            <a:r>
              <a:rPr lang="de-AT" dirty="0" err="1">
                <a:solidFill>
                  <a:schemeClr val="accent1">
                    <a:lumMod val="40000"/>
                    <a:lumOff val="60000"/>
                  </a:schemeClr>
                </a:solidFill>
                <a:latin typeface="+mn-lt"/>
              </a:rPr>
              <a:t>Shalom</a:t>
            </a:r>
            <a:r>
              <a:rPr lang="de-AT" dirty="0">
                <a:solidFill>
                  <a:schemeClr val="accent1">
                    <a:lumMod val="40000"/>
                    <a:lumOff val="60000"/>
                  </a:schemeClr>
                </a:solidFill>
                <a:latin typeface="+mn-lt"/>
              </a:rPr>
              <a:t> </a:t>
            </a:r>
            <a:r>
              <a:rPr lang="de-AT" dirty="0" err="1">
                <a:solidFill>
                  <a:schemeClr val="accent1">
                    <a:lumMod val="40000"/>
                    <a:lumOff val="60000"/>
                  </a:schemeClr>
                </a:solidFill>
                <a:latin typeface="+mn-lt"/>
              </a:rPr>
              <a:t>Alechem</a:t>
            </a:r>
            <a:br>
              <a:rPr lang="de-AT" dirty="0">
                <a:latin typeface="+mn-lt"/>
              </a:rPr>
            </a:br>
            <a:r>
              <a:rPr lang="de-AT" sz="2200" dirty="0">
                <a:solidFill>
                  <a:schemeClr val="accent1">
                    <a:lumMod val="60000"/>
                    <a:lumOff val="40000"/>
                  </a:schemeClr>
                </a:solidFill>
                <a:latin typeface="+mn-lt"/>
              </a:rPr>
              <a:t>Wir bringen Frieden für alle</a:t>
            </a:r>
            <a:br>
              <a:rPr lang="de-AT" b="1" dirty="0">
                <a:latin typeface="+mn-lt"/>
              </a:rPr>
            </a:br>
            <a:endParaRPr lang="de-DE" dirty="0">
              <a:latin typeface="+mn-lt"/>
            </a:endParaRPr>
          </a:p>
        </p:txBody>
      </p:sp>
      <p:sp>
        <p:nvSpPr>
          <p:cNvPr id="3" name="Textplatzhalter 2">
            <a:extLst>
              <a:ext uri="{FF2B5EF4-FFF2-40B4-BE49-F238E27FC236}">
                <a16:creationId xmlns:a16="http://schemas.microsoft.com/office/drawing/2014/main" id="{A28E26DA-771A-4946-A3C8-776CD9D67752}"/>
              </a:ext>
            </a:extLst>
          </p:cNvPr>
          <p:cNvSpPr>
            <a:spLocks noGrp="1"/>
          </p:cNvSpPr>
          <p:nvPr>
            <p:ph type="body" idx="1"/>
          </p:nvPr>
        </p:nvSpPr>
        <p:spPr>
          <a:xfrm>
            <a:off x="836611" y="5492358"/>
            <a:ext cx="5157787" cy="823912"/>
          </a:xfrm>
        </p:spPr>
        <p:txBody>
          <a:bodyPr/>
          <a:lstStyle/>
          <a:p>
            <a:r>
              <a:rPr lang="de-AT" dirty="0">
                <a:hlinkClick r:id="rId2"/>
              </a:rPr>
              <a:t>https://www.youtube.com/watch?v=72kKJ6omOto</a:t>
            </a:r>
            <a:endParaRPr lang="de-DE" dirty="0"/>
          </a:p>
        </p:txBody>
      </p:sp>
      <p:pic>
        <p:nvPicPr>
          <p:cNvPr id="8" name="Inhaltsplatzhalter 7">
            <a:extLst>
              <a:ext uri="{FF2B5EF4-FFF2-40B4-BE49-F238E27FC236}">
                <a16:creationId xmlns:a16="http://schemas.microsoft.com/office/drawing/2014/main" id="{5441C93F-E760-9648-898D-4047AD987E31}"/>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2107406" y="2213769"/>
            <a:ext cx="2616200" cy="2197100"/>
          </a:xfrm>
        </p:spPr>
      </p:pic>
      <p:sp>
        <p:nvSpPr>
          <p:cNvPr id="6" name="Inhaltsplatzhalter 5">
            <a:extLst>
              <a:ext uri="{FF2B5EF4-FFF2-40B4-BE49-F238E27FC236}">
                <a16:creationId xmlns:a16="http://schemas.microsoft.com/office/drawing/2014/main" id="{D610CB2F-0113-4340-BD5E-31F9F2F60CF5}"/>
              </a:ext>
            </a:extLst>
          </p:cNvPr>
          <p:cNvSpPr>
            <a:spLocks noGrp="1"/>
          </p:cNvSpPr>
          <p:nvPr>
            <p:ph sz="quarter" idx="4"/>
          </p:nvPr>
        </p:nvSpPr>
        <p:spPr>
          <a:xfrm>
            <a:off x="6290534" y="1807770"/>
            <a:ext cx="5183188" cy="3684588"/>
          </a:xfrm>
        </p:spPr>
        <p:txBody>
          <a:bodyPr>
            <a:normAutofit fontScale="92500" lnSpcReduction="10000"/>
          </a:bodyPr>
          <a:lstStyle/>
          <a:p>
            <a:pPr marL="0" indent="0">
              <a:buNone/>
            </a:pPr>
            <a:r>
              <a:rPr lang="de-AT" dirty="0" err="1">
                <a:solidFill>
                  <a:schemeClr val="accent1">
                    <a:lumMod val="75000"/>
                  </a:schemeClr>
                </a:solidFill>
              </a:rPr>
              <a:t>Hevenu</a:t>
            </a:r>
            <a:r>
              <a:rPr lang="de-AT" dirty="0">
                <a:solidFill>
                  <a:schemeClr val="accent1">
                    <a:lumMod val="75000"/>
                  </a:schemeClr>
                </a:solidFill>
              </a:rPr>
              <a:t> schalom </a:t>
            </a:r>
            <a:r>
              <a:rPr lang="de-AT" dirty="0" err="1">
                <a:solidFill>
                  <a:schemeClr val="accent1">
                    <a:lumMod val="75000"/>
                  </a:schemeClr>
                </a:solidFill>
              </a:rPr>
              <a:t>alejchem</a:t>
            </a:r>
            <a:r>
              <a:rPr lang="de-AT" dirty="0">
                <a:solidFill>
                  <a:schemeClr val="accent1">
                    <a:lumMod val="75000"/>
                  </a:schemeClr>
                </a:solidFill>
              </a:rPr>
              <a:t>;</a:t>
            </a:r>
            <a:br>
              <a:rPr lang="de-AT" dirty="0">
                <a:solidFill>
                  <a:schemeClr val="accent1">
                    <a:lumMod val="75000"/>
                  </a:schemeClr>
                </a:solidFill>
              </a:rPr>
            </a:br>
            <a:r>
              <a:rPr lang="de-AT" dirty="0" err="1">
                <a:solidFill>
                  <a:schemeClr val="accent1">
                    <a:lumMod val="75000"/>
                  </a:schemeClr>
                </a:solidFill>
              </a:rPr>
              <a:t>Hevenu</a:t>
            </a:r>
            <a:r>
              <a:rPr lang="de-AT" dirty="0">
                <a:solidFill>
                  <a:schemeClr val="accent1">
                    <a:lumMod val="75000"/>
                  </a:schemeClr>
                </a:solidFill>
              </a:rPr>
              <a:t> schalom </a:t>
            </a:r>
            <a:r>
              <a:rPr lang="de-AT" dirty="0" err="1">
                <a:solidFill>
                  <a:schemeClr val="accent1">
                    <a:lumMod val="75000"/>
                  </a:schemeClr>
                </a:solidFill>
              </a:rPr>
              <a:t>alejchem</a:t>
            </a:r>
            <a:r>
              <a:rPr lang="de-AT" dirty="0">
                <a:solidFill>
                  <a:schemeClr val="accent1">
                    <a:lumMod val="75000"/>
                  </a:schemeClr>
                </a:solidFill>
              </a:rPr>
              <a:t>;</a:t>
            </a:r>
            <a:br>
              <a:rPr lang="de-AT" dirty="0">
                <a:solidFill>
                  <a:schemeClr val="accent1">
                    <a:lumMod val="75000"/>
                  </a:schemeClr>
                </a:solidFill>
              </a:rPr>
            </a:br>
            <a:r>
              <a:rPr lang="de-AT" dirty="0" err="1">
                <a:solidFill>
                  <a:schemeClr val="accent1">
                    <a:lumMod val="75000"/>
                  </a:schemeClr>
                </a:solidFill>
              </a:rPr>
              <a:t>Hevenu</a:t>
            </a:r>
            <a:r>
              <a:rPr lang="de-AT" dirty="0">
                <a:solidFill>
                  <a:schemeClr val="accent1">
                    <a:lumMod val="75000"/>
                  </a:schemeClr>
                </a:solidFill>
              </a:rPr>
              <a:t> schalom </a:t>
            </a:r>
            <a:r>
              <a:rPr lang="de-AT" dirty="0" err="1">
                <a:solidFill>
                  <a:schemeClr val="accent1">
                    <a:lumMod val="75000"/>
                  </a:schemeClr>
                </a:solidFill>
              </a:rPr>
              <a:t>alejchem</a:t>
            </a:r>
            <a:r>
              <a:rPr lang="de-AT" dirty="0">
                <a:solidFill>
                  <a:schemeClr val="accent1">
                    <a:lumMod val="75000"/>
                  </a:schemeClr>
                </a:solidFill>
              </a:rPr>
              <a:t>;</a:t>
            </a:r>
            <a:br>
              <a:rPr lang="de-AT" dirty="0">
                <a:solidFill>
                  <a:schemeClr val="accent1">
                    <a:lumMod val="75000"/>
                  </a:schemeClr>
                </a:solidFill>
              </a:rPr>
            </a:br>
            <a:r>
              <a:rPr lang="de-AT" dirty="0" err="1">
                <a:solidFill>
                  <a:schemeClr val="accent1">
                    <a:lumMod val="75000"/>
                  </a:schemeClr>
                </a:solidFill>
              </a:rPr>
              <a:t>Hevenu</a:t>
            </a:r>
            <a:r>
              <a:rPr lang="de-AT" dirty="0">
                <a:solidFill>
                  <a:schemeClr val="accent1">
                    <a:lumMod val="75000"/>
                  </a:schemeClr>
                </a:solidFill>
              </a:rPr>
              <a:t> schalom, schalom, schalom </a:t>
            </a:r>
            <a:r>
              <a:rPr lang="de-AT" dirty="0" err="1">
                <a:solidFill>
                  <a:schemeClr val="accent1">
                    <a:lumMod val="75000"/>
                  </a:schemeClr>
                </a:solidFill>
              </a:rPr>
              <a:t>alejchem</a:t>
            </a:r>
            <a:r>
              <a:rPr lang="de-AT" dirty="0">
                <a:solidFill>
                  <a:schemeClr val="accent1">
                    <a:lumMod val="75000"/>
                  </a:schemeClr>
                </a:solidFill>
              </a:rPr>
              <a:t>. </a:t>
            </a:r>
            <a:br>
              <a:rPr lang="de-AT" dirty="0"/>
            </a:br>
            <a:br>
              <a:rPr lang="de-AT" dirty="0"/>
            </a:br>
            <a:r>
              <a:rPr lang="de-AT" dirty="0">
                <a:solidFill>
                  <a:schemeClr val="accent1">
                    <a:lumMod val="50000"/>
                  </a:schemeClr>
                </a:solidFill>
              </a:rPr>
              <a:t>Wir bringen Frieden für alle;</a:t>
            </a:r>
            <a:br>
              <a:rPr lang="de-AT" dirty="0">
                <a:solidFill>
                  <a:schemeClr val="accent1">
                    <a:lumMod val="50000"/>
                  </a:schemeClr>
                </a:solidFill>
              </a:rPr>
            </a:br>
            <a:r>
              <a:rPr lang="de-AT" dirty="0">
                <a:solidFill>
                  <a:schemeClr val="accent1">
                    <a:lumMod val="50000"/>
                  </a:schemeClr>
                </a:solidFill>
              </a:rPr>
              <a:t>Wir bringen Frieden für alle;</a:t>
            </a:r>
            <a:br>
              <a:rPr lang="de-AT" dirty="0">
                <a:solidFill>
                  <a:schemeClr val="accent1">
                    <a:lumMod val="50000"/>
                  </a:schemeClr>
                </a:solidFill>
              </a:rPr>
            </a:br>
            <a:r>
              <a:rPr lang="de-AT" dirty="0">
                <a:solidFill>
                  <a:schemeClr val="accent1">
                    <a:lumMod val="50000"/>
                  </a:schemeClr>
                </a:solidFill>
              </a:rPr>
              <a:t>Wir bringen Frieden für alle;</a:t>
            </a:r>
            <a:br>
              <a:rPr lang="de-AT" dirty="0">
                <a:solidFill>
                  <a:schemeClr val="accent1">
                    <a:lumMod val="50000"/>
                  </a:schemeClr>
                </a:solidFill>
              </a:rPr>
            </a:br>
            <a:r>
              <a:rPr lang="de-AT" dirty="0">
                <a:solidFill>
                  <a:schemeClr val="accent1">
                    <a:lumMod val="50000"/>
                  </a:schemeClr>
                </a:solidFill>
              </a:rPr>
              <a:t>Wir bringen Frieden, Frieden, Frieden für die Welt.</a:t>
            </a:r>
            <a:endParaRPr lang="de-DE" dirty="0">
              <a:solidFill>
                <a:schemeClr val="accent1">
                  <a:lumMod val="50000"/>
                </a:schemeClr>
              </a:solidFill>
            </a:endParaRPr>
          </a:p>
        </p:txBody>
      </p:sp>
    </p:spTree>
    <p:extLst>
      <p:ext uri="{BB962C8B-B14F-4D97-AF65-F5344CB8AC3E}">
        <p14:creationId xmlns:p14="http://schemas.microsoft.com/office/powerpoint/2010/main" val="890155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263611"/>
            <a:ext cx="10515600" cy="5913352"/>
          </a:xfrm>
        </p:spPr>
        <p:txBody>
          <a:bodyPr numCol="2">
            <a:normAutofit/>
          </a:bodyPr>
          <a:lstStyle/>
          <a:p>
            <a:pPr marL="0" indent="0" algn="ctr">
              <a:buNone/>
            </a:pPr>
            <a:endParaRPr lang="de-DE" sz="2000" b="1" dirty="0">
              <a:solidFill>
                <a:schemeClr val="accent1">
                  <a:lumMod val="50000"/>
                </a:schemeClr>
              </a:solidFill>
            </a:endParaRPr>
          </a:p>
          <a:p>
            <a:pPr marL="0" indent="0" algn="ctr">
              <a:buNone/>
            </a:pPr>
            <a:r>
              <a:rPr lang="de-DE" sz="2000" b="1" dirty="0">
                <a:solidFill>
                  <a:schemeClr val="accent1">
                    <a:lumMod val="50000"/>
                  </a:schemeClr>
                </a:solidFill>
              </a:rPr>
              <a:t>Wie weit ist es zum Frieden?</a:t>
            </a:r>
            <a:endParaRPr lang="de-DE" sz="2000" dirty="0">
              <a:solidFill>
                <a:schemeClr val="accent1">
                  <a:lumMod val="50000"/>
                </a:schemeClr>
              </a:solidFill>
            </a:endParaRPr>
          </a:p>
          <a:p>
            <a:pPr marL="0" indent="0" algn="ctr">
              <a:buNone/>
            </a:pPr>
            <a:endParaRPr lang="de-DE" sz="2000" dirty="0"/>
          </a:p>
          <a:p>
            <a:pPr marL="0" indent="0" algn="ctr">
              <a:buNone/>
            </a:pPr>
            <a:r>
              <a:rPr lang="de-DE" sz="2000" dirty="0">
                <a:solidFill>
                  <a:schemeClr val="accent1">
                    <a:lumMod val="75000"/>
                  </a:schemeClr>
                </a:solidFill>
              </a:rPr>
              <a:t>Friede ist da,</a:t>
            </a:r>
          </a:p>
          <a:p>
            <a:pPr marL="0" indent="0" algn="ctr">
              <a:buNone/>
            </a:pPr>
            <a:r>
              <a:rPr lang="de-DE" sz="2000" dirty="0">
                <a:solidFill>
                  <a:schemeClr val="accent1">
                    <a:lumMod val="75000"/>
                  </a:schemeClr>
                </a:solidFill>
              </a:rPr>
              <a:t>wenn zwei nach dem Streit sich die Hände reichen;</a:t>
            </a:r>
          </a:p>
          <a:p>
            <a:pPr marL="0" indent="0" algn="ctr">
              <a:buNone/>
            </a:pPr>
            <a:r>
              <a:rPr lang="de-DE" sz="2000" dirty="0"/>
              <a:t> </a:t>
            </a:r>
          </a:p>
          <a:p>
            <a:pPr marL="0" indent="0" algn="ctr">
              <a:buNone/>
            </a:pPr>
            <a:r>
              <a:rPr lang="de-DE" sz="2000" dirty="0">
                <a:solidFill>
                  <a:schemeClr val="accent1">
                    <a:lumMod val="60000"/>
                    <a:lumOff val="40000"/>
                  </a:schemeClr>
                </a:solidFill>
              </a:rPr>
              <a:t>Friede ist da, </a:t>
            </a:r>
          </a:p>
          <a:p>
            <a:pPr marL="0" indent="0" algn="ctr">
              <a:buNone/>
            </a:pPr>
            <a:r>
              <a:rPr lang="de-DE" sz="2000" dirty="0">
                <a:solidFill>
                  <a:schemeClr val="accent1">
                    <a:lumMod val="60000"/>
                    <a:lumOff val="40000"/>
                  </a:schemeClr>
                </a:solidFill>
              </a:rPr>
              <a:t>wenn ich nicht immer schaue,</a:t>
            </a:r>
          </a:p>
          <a:p>
            <a:pPr marL="0" indent="0" algn="ctr">
              <a:buNone/>
            </a:pPr>
            <a:r>
              <a:rPr lang="de-DE" sz="2000" dirty="0">
                <a:solidFill>
                  <a:schemeClr val="accent1">
                    <a:lumMod val="60000"/>
                    <a:lumOff val="40000"/>
                  </a:schemeClr>
                </a:solidFill>
              </a:rPr>
              <a:t>ob der andere mehr hat als ich;</a:t>
            </a:r>
          </a:p>
          <a:p>
            <a:pPr marL="0" indent="0" algn="ctr">
              <a:buNone/>
            </a:pPr>
            <a:r>
              <a:rPr lang="de-DE" sz="2000" dirty="0"/>
              <a:t> </a:t>
            </a:r>
          </a:p>
          <a:p>
            <a:pPr marL="0" indent="0" algn="ctr">
              <a:buNone/>
            </a:pPr>
            <a:r>
              <a:rPr lang="de-DE" sz="2000" dirty="0">
                <a:solidFill>
                  <a:schemeClr val="accent1">
                    <a:lumMod val="40000"/>
                    <a:lumOff val="60000"/>
                  </a:schemeClr>
                </a:solidFill>
              </a:rPr>
              <a:t>Friede ist da, </a:t>
            </a:r>
          </a:p>
          <a:p>
            <a:pPr marL="0" indent="0" algn="ctr">
              <a:buNone/>
            </a:pPr>
            <a:r>
              <a:rPr lang="de-DE" sz="2000" dirty="0">
                <a:solidFill>
                  <a:schemeClr val="accent1">
                    <a:lumMod val="40000"/>
                    <a:lumOff val="60000"/>
                  </a:schemeClr>
                </a:solidFill>
              </a:rPr>
              <a:t>wenn den Schwachen geholfen wird.</a:t>
            </a:r>
          </a:p>
          <a:p>
            <a:pPr marL="0" indent="0" algn="ctr">
              <a:buNone/>
            </a:pPr>
            <a:r>
              <a:rPr lang="de-DE" sz="2000" dirty="0">
                <a:solidFill>
                  <a:schemeClr val="accent1">
                    <a:lumMod val="40000"/>
                    <a:lumOff val="60000"/>
                  </a:schemeClr>
                </a:solidFill>
              </a:rPr>
              <a:t>Ist der Friede schon da?</a:t>
            </a:r>
          </a:p>
          <a:p>
            <a:pPr marL="0" indent="0" algn="ctr">
              <a:buNone/>
            </a:pPr>
            <a:r>
              <a:rPr lang="de-AT" sz="1400" i="1" dirty="0">
                <a:solidFill>
                  <a:schemeClr val="accent1">
                    <a:lumMod val="40000"/>
                    <a:lumOff val="60000"/>
                  </a:schemeClr>
                </a:solidFill>
              </a:rPr>
              <a:t>Autor unbekannt</a:t>
            </a:r>
            <a:endParaRPr lang="de-DE" sz="1400" i="1" dirty="0">
              <a:solidFill>
                <a:schemeClr val="accent1">
                  <a:lumMod val="40000"/>
                  <a:lumOff val="60000"/>
                </a:schemeClr>
              </a:solidFill>
            </a:endParaRPr>
          </a:p>
          <a:p>
            <a:endParaRPr lang="de-DE" dirty="0"/>
          </a:p>
          <a:p>
            <a:endParaRPr lang="de-DE" dirty="0"/>
          </a:p>
          <a:p>
            <a:pPr marL="0" indent="0">
              <a:buNone/>
            </a:pPr>
            <a:r>
              <a:rPr lang="de-DE" dirty="0"/>
              <a:t> </a:t>
            </a:r>
          </a:p>
          <a:p>
            <a:endParaRPr lang="de-DE" dirty="0"/>
          </a:p>
        </p:txBody>
      </p:sp>
      <p:pic>
        <p:nvPicPr>
          <p:cNvPr id="4" name="Grafik 3">
            <a:extLst>
              <a:ext uri="{FF2B5EF4-FFF2-40B4-BE49-F238E27FC236}">
                <a16:creationId xmlns:a16="http://schemas.microsoft.com/office/drawing/2014/main" id="{53B7BFB9-8214-B04B-996F-A87BB7378A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3763" y="1598353"/>
            <a:ext cx="3942490" cy="3310926"/>
          </a:xfrm>
          <a:prstGeom prst="rect">
            <a:avLst/>
          </a:prstGeom>
        </p:spPr>
      </p:pic>
    </p:spTree>
    <p:extLst>
      <p:ext uri="{BB962C8B-B14F-4D97-AF65-F5344CB8AC3E}">
        <p14:creationId xmlns:p14="http://schemas.microsoft.com/office/powerpoint/2010/main" val="262138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263611"/>
            <a:ext cx="10515600" cy="5913352"/>
          </a:xfrm>
        </p:spPr>
        <p:txBody>
          <a:bodyPr numCol="2">
            <a:normAutofit fontScale="77500" lnSpcReduction="20000"/>
          </a:bodyPr>
          <a:lstStyle/>
          <a:p>
            <a:pPr marL="0" indent="0" algn="ctr">
              <a:buNone/>
            </a:pPr>
            <a:endParaRPr lang="de-DE" b="1"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pPr marL="0" indent="0">
              <a:buNone/>
            </a:pPr>
            <a:r>
              <a:rPr lang="de-DE" dirty="0"/>
              <a:t> </a:t>
            </a:r>
          </a:p>
          <a:p>
            <a:pPr marL="0" indent="0">
              <a:buNone/>
            </a:pPr>
            <a:endParaRPr lang="de-AT" dirty="0"/>
          </a:p>
          <a:p>
            <a:pPr marL="0" indent="0">
              <a:buNone/>
            </a:pPr>
            <a:r>
              <a:rPr lang="de-AT" dirty="0">
                <a:solidFill>
                  <a:schemeClr val="accent1">
                    <a:lumMod val="60000"/>
                    <a:lumOff val="40000"/>
                  </a:schemeClr>
                </a:solidFill>
              </a:rPr>
              <a:t>Die </a:t>
            </a:r>
            <a:r>
              <a:rPr lang="de-AT" b="1" dirty="0">
                <a:solidFill>
                  <a:schemeClr val="accent1">
                    <a:lumMod val="60000"/>
                    <a:lumOff val="40000"/>
                  </a:schemeClr>
                </a:solidFill>
              </a:rPr>
              <a:t>Hand</a:t>
            </a:r>
            <a:r>
              <a:rPr lang="de-AT" dirty="0">
                <a:solidFill>
                  <a:schemeClr val="accent1">
                    <a:lumMod val="60000"/>
                    <a:lumOff val="40000"/>
                  </a:schemeClr>
                </a:solidFill>
              </a:rPr>
              <a:t> gehört zum Friedensgruß.</a:t>
            </a:r>
            <a:endParaRPr lang="de-DE" dirty="0">
              <a:solidFill>
                <a:schemeClr val="accent1">
                  <a:lumMod val="60000"/>
                  <a:lumOff val="40000"/>
                </a:schemeClr>
              </a:solidFill>
            </a:endParaRPr>
          </a:p>
          <a:p>
            <a:pPr marL="0" indent="0">
              <a:buNone/>
            </a:pPr>
            <a:r>
              <a:rPr lang="de-AT" dirty="0">
                <a:solidFill>
                  <a:schemeClr val="accent1">
                    <a:lumMod val="60000"/>
                    <a:lumOff val="40000"/>
                  </a:schemeClr>
                </a:solidFill>
              </a:rPr>
              <a:t>Einander nicht nur die Hand reichen.</a:t>
            </a:r>
            <a:endParaRPr lang="de-DE" dirty="0">
              <a:solidFill>
                <a:schemeClr val="accent1">
                  <a:lumMod val="60000"/>
                  <a:lumOff val="40000"/>
                </a:schemeClr>
              </a:solidFill>
            </a:endParaRPr>
          </a:p>
          <a:p>
            <a:pPr marL="0" indent="0">
              <a:buNone/>
            </a:pPr>
            <a:r>
              <a:rPr lang="de-AT" dirty="0">
                <a:solidFill>
                  <a:schemeClr val="accent1">
                    <a:lumMod val="60000"/>
                    <a:lumOff val="40000"/>
                  </a:schemeClr>
                </a:solidFill>
              </a:rPr>
              <a:t>Und nicht nur die Hand entgegennehmen.</a:t>
            </a:r>
            <a:endParaRPr lang="de-DE" dirty="0">
              <a:solidFill>
                <a:schemeClr val="accent1">
                  <a:lumMod val="60000"/>
                  <a:lumOff val="40000"/>
                </a:schemeClr>
              </a:solidFill>
            </a:endParaRPr>
          </a:p>
          <a:p>
            <a:pPr marL="0" indent="0">
              <a:buNone/>
            </a:pPr>
            <a:r>
              <a:rPr lang="de-AT" dirty="0">
                <a:solidFill>
                  <a:schemeClr val="accent1">
                    <a:lumMod val="60000"/>
                    <a:lumOff val="40000"/>
                  </a:schemeClr>
                </a:solidFill>
              </a:rPr>
              <a:t>Die Hand allein macht es nicht.</a:t>
            </a:r>
            <a:endParaRPr lang="de-DE" dirty="0">
              <a:solidFill>
                <a:schemeClr val="accent1">
                  <a:lumMod val="60000"/>
                  <a:lumOff val="40000"/>
                </a:schemeClr>
              </a:solidFill>
            </a:endParaRPr>
          </a:p>
          <a:p>
            <a:pPr marL="0" indent="0">
              <a:buNone/>
            </a:pPr>
            <a:r>
              <a:rPr lang="de-AT" dirty="0"/>
              <a:t> </a:t>
            </a:r>
            <a:endParaRPr lang="de-DE" dirty="0"/>
          </a:p>
          <a:p>
            <a:pPr marL="0" indent="0">
              <a:buNone/>
            </a:pPr>
            <a:r>
              <a:rPr lang="de-AT" dirty="0">
                <a:solidFill>
                  <a:schemeClr val="accent1">
                    <a:lumMod val="75000"/>
                  </a:schemeClr>
                </a:solidFill>
              </a:rPr>
              <a:t>Die </a:t>
            </a:r>
            <a:r>
              <a:rPr lang="de-AT" b="1" dirty="0">
                <a:solidFill>
                  <a:schemeClr val="accent1">
                    <a:lumMod val="75000"/>
                  </a:schemeClr>
                </a:solidFill>
              </a:rPr>
              <a:t>Augen</a:t>
            </a:r>
            <a:r>
              <a:rPr lang="de-AT" dirty="0">
                <a:solidFill>
                  <a:schemeClr val="accent1">
                    <a:lumMod val="75000"/>
                  </a:schemeClr>
                </a:solidFill>
              </a:rPr>
              <a:t> gehören auch zum Friedensgruß.</a:t>
            </a:r>
            <a:endParaRPr lang="de-DE" dirty="0">
              <a:solidFill>
                <a:schemeClr val="accent1">
                  <a:lumMod val="75000"/>
                </a:schemeClr>
              </a:solidFill>
            </a:endParaRPr>
          </a:p>
          <a:p>
            <a:pPr marL="0" indent="0">
              <a:buNone/>
            </a:pPr>
            <a:r>
              <a:rPr lang="de-AT" dirty="0">
                <a:solidFill>
                  <a:schemeClr val="accent1">
                    <a:lumMod val="75000"/>
                  </a:schemeClr>
                </a:solidFill>
              </a:rPr>
              <a:t>Den anderen fest anschauen können,</a:t>
            </a:r>
            <a:endParaRPr lang="de-DE" dirty="0">
              <a:solidFill>
                <a:schemeClr val="accent1">
                  <a:lumMod val="75000"/>
                </a:schemeClr>
              </a:solidFill>
            </a:endParaRPr>
          </a:p>
          <a:p>
            <a:pPr marL="0" indent="0">
              <a:buNone/>
            </a:pPr>
            <a:r>
              <a:rPr lang="de-AT" dirty="0">
                <a:solidFill>
                  <a:schemeClr val="accent1">
                    <a:lumMod val="75000"/>
                  </a:schemeClr>
                </a:solidFill>
              </a:rPr>
              <a:t>Auge in Auge.</a:t>
            </a:r>
            <a:endParaRPr lang="de-DE" dirty="0">
              <a:solidFill>
                <a:schemeClr val="accent1">
                  <a:lumMod val="75000"/>
                </a:schemeClr>
              </a:solidFill>
            </a:endParaRPr>
          </a:p>
          <a:p>
            <a:pPr marL="0" indent="0">
              <a:buNone/>
            </a:pPr>
            <a:r>
              <a:rPr lang="de-AT" dirty="0">
                <a:solidFill>
                  <a:schemeClr val="accent1">
                    <a:lumMod val="75000"/>
                  </a:schemeClr>
                </a:solidFill>
              </a:rPr>
              <a:t>Sonst gilt der Friede nicht.</a:t>
            </a:r>
            <a:endParaRPr lang="de-DE" dirty="0">
              <a:solidFill>
                <a:schemeClr val="accent1">
                  <a:lumMod val="75000"/>
                </a:schemeClr>
              </a:solidFill>
            </a:endParaRPr>
          </a:p>
          <a:p>
            <a:pPr marL="0" indent="0">
              <a:buNone/>
            </a:pPr>
            <a:r>
              <a:rPr lang="de-AT" dirty="0"/>
              <a:t> </a:t>
            </a:r>
            <a:endParaRPr lang="de-DE" dirty="0"/>
          </a:p>
          <a:p>
            <a:pPr marL="0" indent="0">
              <a:buNone/>
            </a:pPr>
            <a:r>
              <a:rPr lang="de-AT" dirty="0">
                <a:solidFill>
                  <a:schemeClr val="accent1">
                    <a:lumMod val="50000"/>
                  </a:schemeClr>
                </a:solidFill>
              </a:rPr>
              <a:t>Das </a:t>
            </a:r>
            <a:r>
              <a:rPr lang="de-AT" b="1" dirty="0">
                <a:solidFill>
                  <a:schemeClr val="accent1">
                    <a:lumMod val="50000"/>
                  </a:schemeClr>
                </a:solidFill>
              </a:rPr>
              <a:t>Herz </a:t>
            </a:r>
            <a:r>
              <a:rPr lang="de-AT" dirty="0">
                <a:solidFill>
                  <a:schemeClr val="accent1">
                    <a:lumMod val="50000"/>
                  </a:schemeClr>
                </a:solidFill>
              </a:rPr>
              <a:t>gehört zum Friedensgruß.</a:t>
            </a:r>
            <a:endParaRPr lang="de-DE" dirty="0">
              <a:solidFill>
                <a:schemeClr val="accent1">
                  <a:lumMod val="50000"/>
                </a:schemeClr>
              </a:solidFill>
            </a:endParaRPr>
          </a:p>
          <a:p>
            <a:pPr marL="0" indent="0">
              <a:buNone/>
            </a:pPr>
            <a:r>
              <a:rPr lang="de-AT" dirty="0">
                <a:solidFill>
                  <a:schemeClr val="accent1">
                    <a:lumMod val="50000"/>
                  </a:schemeClr>
                </a:solidFill>
              </a:rPr>
              <a:t>Ohne Herz geht es nicht.</a:t>
            </a:r>
            <a:endParaRPr lang="de-DE" dirty="0">
              <a:solidFill>
                <a:schemeClr val="accent1">
                  <a:lumMod val="50000"/>
                </a:schemeClr>
              </a:solidFill>
            </a:endParaRPr>
          </a:p>
          <a:p>
            <a:pPr marL="0" indent="0">
              <a:buNone/>
            </a:pPr>
            <a:r>
              <a:rPr lang="de-AT" b="1" dirty="0">
                <a:solidFill>
                  <a:schemeClr val="accent1">
                    <a:lumMod val="50000"/>
                  </a:schemeClr>
                </a:solidFill>
              </a:rPr>
              <a:t>Wenn Frieden, dann ganz.</a:t>
            </a:r>
            <a:endParaRPr lang="de-DE" dirty="0">
              <a:solidFill>
                <a:schemeClr val="accent1">
                  <a:lumMod val="50000"/>
                </a:schemeClr>
              </a:solidFill>
            </a:endParaRPr>
          </a:p>
          <a:p>
            <a:pPr marL="0" indent="0">
              <a:buNone/>
            </a:pPr>
            <a:r>
              <a:rPr lang="de-AT" dirty="0">
                <a:solidFill>
                  <a:schemeClr val="accent1">
                    <a:lumMod val="50000"/>
                  </a:schemeClr>
                </a:solidFill>
              </a:rPr>
              <a:t>Dann mit Händen, Augen und Herzen.</a:t>
            </a:r>
            <a:endParaRPr lang="de-DE" dirty="0">
              <a:solidFill>
                <a:schemeClr val="accent1">
                  <a:lumMod val="50000"/>
                </a:schemeClr>
              </a:solidFill>
            </a:endParaRPr>
          </a:p>
          <a:p>
            <a:endParaRPr lang="de-DE" dirty="0"/>
          </a:p>
        </p:txBody>
      </p:sp>
      <p:pic>
        <p:nvPicPr>
          <p:cNvPr id="4" name="Grafik 3">
            <a:extLst>
              <a:ext uri="{FF2B5EF4-FFF2-40B4-BE49-F238E27FC236}">
                <a16:creationId xmlns:a16="http://schemas.microsoft.com/office/drawing/2014/main" id="{696451A9-D782-3648-B948-94FD6C555C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7896" y="2121737"/>
            <a:ext cx="2616200" cy="2197100"/>
          </a:xfrm>
          <a:prstGeom prst="rect">
            <a:avLst/>
          </a:prstGeom>
        </p:spPr>
      </p:pic>
    </p:spTree>
    <p:extLst>
      <p:ext uri="{BB962C8B-B14F-4D97-AF65-F5344CB8AC3E}">
        <p14:creationId xmlns:p14="http://schemas.microsoft.com/office/powerpoint/2010/main" val="490557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183752"/>
            <a:ext cx="10515600" cy="6318421"/>
          </a:xfrm>
        </p:spPr>
        <p:txBody>
          <a:bodyPr numCol="2">
            <a:normAutofit fontScale="77500" lnSpcReduction="20000"/>
          </a:bodyPr>
          <a:lstStyle/>
          <a:p>
            <a:pPr marL="0" indent="0">
              <a:buNone/>
            </a:pPr>
            <a:r>
              <a:rPr lang="de-DE" b="1" dirty="0">
                <a:solidFill>
                  <a:schemeClr val="accent1">
                    <a:lumMod val="50000"/>
                  </a:schemeClr>
                </a:solidFill>
              </a:rPr>
              <a:t>Islam:</a:t>
            </a:r>
            <a:br>
              <a:rPr lang="de-DE" b="1" dirty="0">
                <a:solidFill>
                  <a:schemeClr val="accent1">
                    <a:lumMod val="50000"/>
                  </a:schemeClr>
                </a:solidFill>
              </a:rPr>
            </a:br>
            <a:r>
              <a:rPr lang="de-DE" b="1" dirty="0">
                <a:solidFill>
                  <a:schemeClr val="accent1">
                    <a:lumMod val="50000"/>
                  </a:schemeClr>
                </a:solidFill>
              </a:rPr>
              <a:t>„</a:t>
            </a:r>
            <a:r>
              <a:rPr lang="de-DE" dirty="0">
                <a:solidFill>
                  <a:schemeClr val="accent1">
                    <a:lumMod val="50000"/>
                  </a:schemeClr>
                </a:solidFill>
              </a:rPr>
              <a:t>As-</a:t>
            </a:r>
            <a:r>
              <a:rPr lang="de-DE" dirty="0" err="1">
                <a:solidFill>
                  <a:schemeClr val="accent1">
                    <a:lumMod val="50000"/>
                  </a:schemeClr>
                </a:solidFill>
              </a:rPr>
              <a:t>salamu</a:t>
            </a:r>
            <a:r>
              <a:rPr lang="de-DE" dirty="0">
                <a:solidFill>
                  <a:schemeClr val="accent1">
                    <a:lumMod val="50000"/>
                  </a:schemeClr>
                </a:solidFill>
              </a:rPr>
              <a:t> </a:t>
            </a:r>
            <a:r>
              <a:rPr lang="de-DE" dirty="0" err="1">
                <a:solidFill>
                  <a:schemeClr val="accent1">
                    <a:lumMod val="50000"/>
                  </a:schemeClr>
                </a:solidFill>
              </a:rPr>
              <a:t>alaikum</a:t>
            </a:r>
            <a:r>
              <a:rPr lang="de-DE" dirty="0">
                <a:solidFill>
                  <a:schemeClr val="accent1">
                    <a:lumMod val="50000"/>
                  </a:schemeClr>
                </a:solidFill>
              </a:rPr>
              <a:t>! Friede sei mit euch!“ Der Wunsch und das Streben nach Frieden sind im Islam zentral. Mit „Salam“- Friede begrüßen wir uns. Auch im Wort Islam steckt Friede.</a:t>
            </a:r>
            <a:br>
              <a:rPr lang="de-DE" dirty="0">
                <a:solidFill>
                  <a:schemeClr val="accent1">
                    <a:lumMod val="50000"/>
                  </a:schemeClr>
                </a:solidFill>
              </a:rPr>
            </a:br>
            <a:r>
              <a:rPr lang="de-DE" dirty="0">
                <a:solidFill>
                  <a:schemeClr val="accent1">
                    <a:lumMod val="50000"/>
                  </a:schemeClr>
                </a:solidFill>
              </a:rPr>
              <a:t>Wer Frieden in Gott finden möchte, soll in Frieden mit den Mitmenschen und der Natur, also der gesamten Schöpfung leben.</a:t>
            </a:r>
            <a:br>
              <a:rPr lang="de-DE" dirty="0">
                <a:solidFill>
                  <a:schemeClr val="accent1">
                    <a:lumMod val="50000"/>
                  </a:schemeClr>
                </a:solidFill>
              </a:rPr>
            </a:br>
            <a:r>
              <a:rPr lang="de-DE" sz="2100" i="1" dirty="0">
                <a:solidFill>
                  <a:schemeClr val="accent1">
                    <a:lumMod val="50000"/>
                  </a:schemeClr>
                </a:solidFill>
              </a:rPr>
              <a:t>Carla Amina </a:t>
            </a:r>
            <a:r>
              <a:rPr lang="de-DE" sz="2100" i="1" dirty="0" err="1">
                <a:solidFill>
                  <a:schemeClr val="accent1">
                    <a:lumMod val="50000"/>
                  </a:schemeClr>
                </a:solidFill>
              </a:rPr>
              <a:t>Baghajati</a:t>
            </a:r>
            <a:r>
              <a:rPr lang="de-DE" sz="2100" i="1" dirty="0">
                <a:solidFill>
                  <a:schemeClr val="accent1">
                    <a:lumMod val="50000"/>
                  </a:schemeClr>
                </a:solidFill>
              </a:rPr>
              <a:t>, Leiterin des islamischen Schulamts</a:t>
            </a:r>
          </a:p>
          <a:p>
            <a:pPr marL="0" indent="0">
              <a:buNone/>
            </a:pPr>
            <a:r>
              <a:rPr lang="de-DE" b="1" dirty="0"/>
              <a:t> </a:t>
            </a:r>
            <a:endParaRPr lang="de-DE" dirty="0"/>
          </a:p>
          <a:p>
            <a:pPr marL="0" indent="0">
              <a:buNone/>
            </a:pPr>
            <a:r>
              <a:rPr lang="de-DE" b="1" dirty="0" err="1">
                <a:solidFill>
                  <a:schemeClr val="accent1">
                    <a:lumMod val="75000"/>
                  </a:schemeClr>
                </a:solidFill>
              </a:rPr>
              <a:t>Aleviten</a:t>
            </a:r>
            <a:r>
              <a:rPr lang="de-DE" b="1" dirty="0">
                <a:solidFill>
                  <a:schemeClr val="accent1">
                    <a:lumMod val="75000"/>
                  </a:schemeClr>
                </a:solidFill>
              </a:rPr>
              <a:t>:</a:t>
            </a:r>
            <a:endParaRPr lang="de-DE" dirty="0">
              <a:solidFill>
                <a:schemeClr val="accent1">
                  <a:lumMod val="75000"/>
                </a:schemeClr>
              </a:solidFill>
            </a:endParaRPr>
          </a:p>
          <a:p>
            <a:pPr marL="0" indent="0">
              <a:buNone/>
            </a:pPr>
            <a:r>
              <a:rPr lang="de-DE" dirty="0">
                <a:solidFill>
                  <a:schemeClr val="accent1">
                    <a:lumMod val="75000"/>
                  </a:schemeClr>
                </a:solidFill>
              </a:rPr>
              <a:t>„Seid stets im friedlichen Dasein mit dem Glaubensweg, in Frieden mit den Menschen und nicht zuletzt auch in Frieden mit euch selbst."</a:t>
            </a:r>
            <a:br>
              <a:rPr lang="de-DE" b="1" dirty="0">
                <a:solidFill>
                  <a:schemeClr val="accent1">
                    <a:lumMod val="75000"/>
                  </a:schemeClr>
                </a:solidFill>
              </a:rPr>
            </a:br>
            <a:r>
              <a:rPr lang="de-DE" sz="2100" i="1" dirty="0">
                <a:solidFill>
                  <a:schemeClr val="accent1">
                    <a:lumMod val="75000"/>
                  </a:schemeClr>
                </a:solidFill>
              </a:rPr>
              <a:t>Aus dem Buch „</a:t>
            </a:r>
            <a:r>
              <a:rPr lang="de-DE" sz="2100" i="1" dirty="0" err="1">
                <a:solidFill>
                  <a:schemeClr val="accent1">
                    <a:lumMod val="75000"/>
                  </a:schemeClr>
                </a:solidFill>
              </a:rPr>
              <a:t>Buyruk</a:t>
            </a:r>
            <a:r>
              <a:rPr lang="de-DE" sz="2100" i="1" dirty="0">
                <a:solidFill>
                  <a:schemeClr val="accent1">
                    <a:lumMod val="75000"/>
                  </a:schemeClr>
                </a:solidFill>
              </a:rPr>
              <a:t>“ über den Glaubensvollzug</a:t>
            </a:r>
          </a:p>
          <a:p>
            <a:pPr marL="0" indent="0">
              <a:buNone/>
            </a:pPr>
            <a:r>
              <a:rPr lang="de-DE" dirty="0"/>
              <a:t> </a:t>
            </a:r>
          </a:p>
          <a:p>
            <a:pPr marL="0" indent="0">
              <a:buNone/>
            </a:pPr>
            <a:r>
              <a:rPr lang="de-DE" b="1" dirty="0">
                <a:solidFill>
                  <a:schemeClr val="accent1">
                    <a:lumMod val="60000"/>
                    <a:lumOff val="40000"/>
                  </a:schemeClr>
                </a:solidFill>
              </a:rPr>
              <a:t>Judentum: </a:t>
            </a:r>
            <a:endParaRPr lang="de-DE" dirty="0">
              <a:solidFill>
                <a:schemeClr val="accent1">
                  <a:lumMod val="60000"/>
                  <a:lumOff val="40000"/>
                </a:schemeClr>
              </a:solidFill>
            </a:endParaRPr>
          </a:p>
          <a:p>
            <a:pPr marL="0" indent="0">
              <a:buNone/>
            </a:pPr>
            <a:r>
              <a:rPr lang="de-DE" dirty="0">
                <a:solidFill>
                  <a:schemeClr val="accent1">
                    <a:lumMod val="60000"/>
                    <a:lumOff val="40000"/>
                  </a:schemeClr>
                </a:solidFill>
              </a:rPr>
              <a:t>„Höre Israel Jahwe unser Gott, Jahwe ist einzig. Darum sollst du den Herrn deinen Gott lieben mit ganzem Herzen, mit ganzer Seele und mit ganzer Kraft.“ </a:t>
            </a:r>
            <a:br>
              <a:rPr lang="de-DE" dirty="0">
                <a:solidFill>
                  <a:schemeClr val="accent1">
                    <a:lumMod val="60000"/>
                    <a:lumOff val="40000"/>
                  </a:schemeClr>
                </a:solidFill>
              </a:rPr>
            </a:br>
            <a:r>
              <a:rPr lang="de-DE" sz="2100" i="1" dirty="0" err="1">
                <a:solidFill>
                  <a:schemeClr val="accent1">
                    <a:lumMod val="60000"/>
                    <a:lumOff val="40000"/>
                  </a:schemeClr>
                </a:solidFill>
              </a:rPr>
              <a:t>Dtn</a:t>
            </a:r>
            <a:r>
              <a:rPr lang="de-DE" sz="2100" i="1" dirty="0">
                <a:solidFill>
                  <a:schemeClr val="accent1">
                    <a:lumMod val="60000"/>
                    <a:lumOff val="40000"/>
                  </a:schemeClr>
                </a:solidFill>
              </a:rPr>
              <a:t> 6,4-5</a:t>
            </a:r>
          </a:p>
          <a:p>
            <a:pPr marL="0" indent="0">
              <a:buNone/>
            </a:pPr>
            <a:r>
              <a:rPr lang="de-DE" dirty="0"/>
              <a:t> </a:t>
            </a:r>
          </a:p>
          <a:p>
            <a:pPr marL="0" indent="0">
              <a:buNone/>
            </a:pPr>
            <a:r>
              <a:rPr lang="de-DE" b="1" dirty="0">
                <a:solidFill>
                  <a:schemeClr val="accent1">
                    <a:lumMod val="40000"/>
                    <a:lumOff val="60000"/>
                  </a:schemeClr>
                </a:solidFill>
              </a:rPr>
              <a:t>Buddhismus:</a:t>
            </a:r>
            <a:endParaRPr lang="de-DE" dirty="0">
              <a:solidFill>
                <a:schemeClr val="accent1">
                  <a:lumMod val="40000"/>
                  <a:lumOff val="60000"/>
                </a:schemeClr>
              </a:solidFill>
            </a:endParaRPr>
          </a:p>
          <a:p>
            <a:pPr marL="0" indent="0">
              <a:buNone/>
            </a:pPr>
            <a:r>
              <a:rPr lang="de-AT" dirty="0">
                <a:solidFill>
                  <a:schemeClr val="accent1">
                    <a:lumMod val="40000"/>
                    <a:lumOff val="60000"/>
                  </a:schemeClr>
                </a:solidFill>
              </a:rPr>
              <a:t> „Wir können niemals Frieden in der Welt erlangen, wenn wir die innere Welt vernachlässigen und nicht Frieden mit uns selbst schließen. Der Weltfrieden muss sich aus unserem inneren Frieden heraus entwickeln.“  </a:t>
            </a:r>
            <a:endParaRPr lang="de-DE" dirty="0">
              <a:solidFill>
                <a:schemeClr val="accent1">
                  <a:lumMod val="40000"/>
                  <a:lumOff val="60000"/>
                </a:schemeClr>
              </a:solidFill>
            </a:endParaRPr>
          </a:p>
          <a:p>
            <a:pPr marL="0" indent="0">
              <a:buNone/>
            </a:pPr>
            <a:r>
              <a:rPr lang="de-AT" sz="2100" i="1" dirty="0">
                <a:solidFill>
                  <a:schemeClr val="accent1">
                    <a:lumMod val="40000"/>
                    <a:lumOff val="60000"/>
                  </a:schemeClr>
                </a:solidFill>
              </a:rPr>
              <a:t>Dalai Lama 2003</a:t>
            </a:r>
            <a:endParaRPr lang="de-DE" sz="2100" i="1" dirty="0">
              <a:solidFill>
                <a:schemeClr val="accent1">
                  <a:lumMod val="40000"/>
                  <a:lumOff val="60000"/>
                </a:schemeClr>
              </a:solidFill>
            </a:endParaRPr>
          </a:p>
          <a:p>
            <a:pPr marL="0" indent="0">
              <a:buNone/>
            </a:pPr>
            <a:r>
              <a:rPr lang="de-AT" dirty="0"/>
              <a:t> </a:t>
            </a:r>
            <a:endParaRPr lang="de-DE" dirty="0"/>
          </a:p>
          <a:p>
            <a:pPr marL="0" indent="0">
              <a:buNone/>
            </a:pPr>
            <a:r>
              <a:rPr lang="de-AT" b="1" dirty="0">
                <a:solidFill>
                  <a:schemeClr val="accent1">
                    <a:lumMod val="50000"/>
                  </a:schemeClr>
                </a:solidFill>
              </a:rPr>
              <a:t>Ethik:</a:t>
            </a:r>
            <a:endParaRPr lang="de-DE" dirty="0">
              <a:solidFill>
                <a:schemeClr val="accent1">
                  <a:lumMod val="50000"/>
                </a:schemeClr>
              </a:solidFill>
            </a:endParaRPr>
          </a:p>
          <a:p>
            <a:pPr marL="0" indent="0">
              <a:buNone/>
            </a:pPr>
            <a:r>
              <a:rPr lang="de-AT" dirty="0">
                <a:solidFill>
                  <a:schemeClr val="accent1">
                    <a:lumMod val="50000"/>
                  </a:schemeClr>
                </a:solidFill>
              </a:rPr>
              <a:t>„Der Friede ist das Meisterwerk der Vernunft.“</a:t>
            </a:r>
            <a:endParaRPr lang="de-DE" dirty="0">
              <a:solidFill>
                <a:schemeClr val="accent1">
                  <a:lumMod val="50000"/>
                </a:schemeClr>
              </a:solidFill>
            </a:endParaRPr>
          </a:p>
          <a:p>
            <a:pPr marL="0" indent="0">
              <a:buNone/>
            </a:pPr>
            <a:r>
              <a:rPr lang="de-AT" sz="2100" i="1" dirty="0">
                <a:solidFill>
                  <a:schemeClr val="accent1">
                    <a:lumMod val="50000"/>
                  </a:schemeClr>
                </a:solidFill>
              </a:rPr>
              <a:t>Immanuel Kant</a:t>
            </a:r>
            <a:endParaRPr lang="de-DE" sz="2100" i="1" dirty="0">
              <a:solidFill>
                <a:schemeClr val="accent1">
                  <a:lumMod val="50000"/>
                </a:schemeClr>
              </a:solidFill>
            </a:endParaRPr>
          </a:p>
          <a:p>
            <a:pPr marL="0" indent="0">
              <a:buNone/>
            </a:pPr>
            <a:r>
              <a:rPr lang="de-AT" dirty="0">
                <a:solidFill>
                  <a:schemeClr val="accent1">
                    <a:lumMod val="50000"/>
                  </a:schemeClr>
                </a:solidFill>
              </a:rPr>
              <a:t>„Der ewige Friede ist keine Idee, sondern eine Aufgabe, die, nach und nach aufgelöst, ihrem Ziele beständig näherkommt.“</a:t>
            </a:r>
            <a:br>
              <a:rPr lang="de-AT" dirty="0">
                <a:solidFill>
                  <a:schemeClr val="accent1">
                    <a:lumMod val="50000"/>
                  </a:schemeClr>
                </a:solidFill>
              </a:rPr>
            </a:br>
            <a:r>
              <a:rPr lang="de-AT" sz="1800" i="1" dirty="0">
                <a:solidFill>
                  <a:schemeClr val="accent1">
                    <a:lumMod val="50000"/>
                  </a:schemeClr>
                </a:solidFill>
              </a:rPr>
              <a:t>Immanuel Kant</a:t>
            </a:r>
          </a:p>
          <a:p>
            <a:pPr marL="0" indent="0">
              <a:buNone/>
            </a:pPr>
            <a:endParaRPr lang="de-AT" sz="1800" i="1" dirty="0"/>
          </a:p>
          <a:p>
            <a:pPr marL="0" indent="0">
              <a:buNone/>
            </a:pPr>
            <a:r>
              <a:rPr lang="de-DE" b="1" dirty="0">
                <a:solidFill>
                  <a:schemeClr val="accent1">
                    <a:lumMod val="75000"/>
                  </a:schemeClr>
                </a:solidFill>
              </a:rPr>
              <a:t>Christentum:</a:t>
            </a:r>
            <a:endParaRPr lang="de-DE" sz="1600" dirty="0">
              <a:solidFill>
                <a:schemeClr val="accent1">
                  <a:lumMod val="75000"/>
                </a:schemeClr>
              </a:solidFill>
            </a:endParaRPr>
          </a:p>
          <a:p>
            <a:pPr marL="0" indent="0">
              <a:buNone/>
            </a:pPr>
            <a:r>
              <a:rPr lang="de-AT" sz="1600" dirty="0">
                <a:solidFill>
                  <a:schemeClr val="accent1">
                    <a:lumMod val="75000"/>
                  </a:schemeClr>
                </a:solidFill>
              </a:rPr>
              <a:t> </a:t>
            </a:r>
            <a:r>
              <a:rPr lang="de-AT" dirty="0">
                <a:solidFill>
                  <a:schemeClr val="accent1">
                    <a:lumMod val="75000"/>
                  </a:schemeClr>
                </a:solidFill>
              </a:rPr>
              <a:t>„…………..“                                     </a:t>
            </a:r>
            <a:endParaRPr lang="de-DE" dirty="0">
              <a:solidFill>
                <a:schemeClr val="accent1">
                  <a:lumMod val="75000"/>
                </a:schemeClr>
              </a:solidFill>
            </a:endParaRPr>
          </a:p>
        </p:txBody>
      </p:sp>
      <p:pic>
        <p:nvPicPr>
          <p:cNvPr id="4" name="Grafik 3">
            <a:extLst>
              <a:ext uri="{FF2B5EF4-FFF2-40B4-BE49-F238E27FC236}">
                <a16:creationId xmlns:a16="http://schemas.microsoft.com/office/drawing/2014/main" id="{6F530BCA-3494-0047-92E5-DF075451B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7012" y="2101141"/>
            <a:ext cx="1581150" cy="1327859"/>
          </a:xfrm>
          <a:prstGeom prst="rect">
            <a:avLst/>
          </a:prstGeom>
        </p:spPr>
      </p:pic>
    </p:spTree>
    <p:extLst>
      <p:ext uri="{BB962C8B-B14F-4D97-AF65-F5344CB8AC3E}">
        <p14:creationId xmlns:p14="http://schemas.microsoft.com/office/powerpoint/2010/main" val="361588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FF4ED5-1CC2-8D45-B085-DFA0CADDF77F}"/>
              </a:ext>
            </a:extLst>
          </p:cNvPr>
          <p:cNvSpPr>
            <a:spLocks noGrp="1"/>
          </p:cNvSpPr>
          <p:nvPr>
            <p:ph type="title"/>
          </p:nvPr>
        </p:nvSpPr>
        <p:spPr/>
        <p:txBody>
          <a:bodyPr/>
          <a:lstStyle/>
          <a:p>
            <a:r>
              <a:rPr lang="de-DE" dirty="0">
                <a:solidFill>
                  <a:schemeClr val="accent1">
                    <a:lumMod val="60000"/>
                    <a:lumOff val="40000"/>
                  </a:schemeClr>
                </a:solidFill>
              </a:rPr>
              <a:t>Ideen zum Weiterarbeiten</a:t>
            </a:r>
          </a:p>
        </p:txBody>
      </p:sp>
      <p:sp>
        <p:nvSpPr>
          <p:cNvPr id="3" name="Inhaltsplatzhalter 2">
            <a:extLst>
              <a:ext uri="{FF2B5EF4-FFF2-40B4-BE49-F238E27FC236}">
                <a16:creationId xmlns:a16="http://schemas.microsoft.com/office/drawing/2014/main" id="{15A31146-D3FE-8B44-A836-9486102D544D}"/>
              </a:ext>
            </a:extLst>
          </p:cNvPr>
          <p:cNvSpPr>
            <a:spLocks noGrp="1"/>
          </p:cNvSpPr>
          <p:nvPr>
            <p:ph idx="1"/>
          </p:nvPr>
        </p:nvSpPr>
        <p:spPr/>
        <p:txBody>
          <a:bodyPr/>
          <a:lstStyle/>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endParaRPr lang="de-DE" sz="1200" dirty="0">
              <a:hlinkClick r:id="rId2"/>
            </a:endParaRPr>
          </a:p>
          <a:p>
            <a:pPr marL="0" indent="0">
              <a:buNone/>
            </a:pPr>
            <a:r>
              <a:rPr lang="de-DE" sz="1200" dirty="0">
                <a:hlinkClick r:id="rId2"/>
              </a:rPr>
              <a:t>https://www.martinus.at/institution/5107/aktuelles/article/8298.html</a:t>
            </a:r>
            <a:endParaRPr lang="de-DE" sz="1200" dirty="0"/>
          </a:p>
          <a:p>
            <a:endParaRPr lang="de-DE" dirty="0"/>
          </a:p>
        </p:txBody>
      </p:sp>
      <p:pic>
        <p:nvPicPr>
          <p:cNvPr id="15" name="Grafik 14">
            <a:extLst>
              <a:ext uri="{FF2B5EF4-FFF2-40B4-BE49-F238E27FC236}">
                <a16:creationId xmlns:a16="http://schemas.microsoft.com/office/drawing/2014/main" id="{DCAFE5C7-4048-1E4C-9ACB-8221DC544F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62" y="1415256"/>
            <a:ext cx="1843400" cy="2586038"/>
          </a:xfrm>
          <a:prstGeom prst="rect">
            <a:avLst/>
          </a:prstGeom>
        </p:spPr>
      </p:pic>
      <p:pic>
        <p:nvPicPr>
          <p:cNvPr id="17" name="Grafik 16">
            <a:extLst>
              <a:ext uri="{FF2B5EF4-FFF2-40B4-BE49-F238E27FC236}">
                <a16:creationId xmlns:a16="http://schemas.microsoft.com/office/drawing/2014/main" id="{B4181C0A-8689-E845-B1DB-A98D936444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9826" y="1825625"/>
            <a:ext cx="2903974" cy="3657600"/>
          </a:xfrm>
          <a:prstGeom prst="rect">
            <a:avLst/>
          </a:prstGeom>
        </p:spPr>
      </p:pic>
      <p:pic>
        <p:nvPicPr>
          <p:cNvPr id="19" name="Grafik 18">
            <a:extLst>
              <a:ext uri="{FF2B5EF4-FFF2-40B4-BE49-F238E27FC236}">
                <a16:creationId xmlns:a16="http://schemas.microsoft.com/office/drawing/2014/main" id="{ECCCB784-EAF2-0C48-BAE8-D93ECFF4DA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2664" y="3471069"/>
            <a:ext cx="2293723" cy="2828925"/>
          </a:xfrm>
          <a:prstGeom prst="rect">
            <a:avLst/>
          </a:prstGeom>
        </p:spPr>
      </p:pic>
      <p:pic>
        <p:nvPicPr>
          <p:cNvPr id="21" name="Grafik 20" descr="Ein Bild, das Tisch enthält.&#10;&#10;Automatisch generierte Beschreibung">
            <a:extLst>
              <a:ext uri="{FF2B5EF4-FFF2-40B4-BE49-F238E27FC236}">
                <a16:creationId xmlns:a16="http://schemas.microsoft.com/office/drawing/2014/main" id="{D5E479BF-CAEC-F645-8112-DAEFFB79A0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58863" y="365125"/>
            <a:ext cx="2044026" cy="6057900"/>
          </a:xfrm>
          <a:prstGeom prst="rect">
            <a:avLst/>
          </a:prstGeom>
        </p:spPr>
      </p:pic>
      <p:pic>
        <p:nvPicPr>
          <p:cNvPr id="23" name="Grafik 22">
            <a:extLst>
              <a:ext uri="{FF2B5EF4-FFF2-40B4-BE49-F238E27FC236}">
                <a16:creationId xmlns:a16="http://schemas.microsoft.com/office/drawing/2014/main" id="{8582D645-4ACA-F144-88B8-DA7F1FE5980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019" y="1189038"/>
            <a:ext cx="3004624" cy="2035969"/>
          </a:xfrm>
          <a:prstGeom prst="rect">
            <a:avLst/>
          </a:prstGeom>
        </p:spPr>
      </p:pic>
    </p:spTree>
    <p:extLst>
      <p:ext uri="{BB962C8B-B14F-4D97-AF65-F5344CB8AC3E}">
        <p14:creationId xmlns:p14="http://schemas.microsoft.com/office/powerpoint/2010/main" val="35096330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669</Words>
  <Application>Microsoft Macintosh PowerPoint</Application>
  <PresentationFormat>Breitbild</PresentationFormat>
  <Paragraphs>114</Paragraphs>
  <Slides>8</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8</vt:i4>
      </vt:variant>
    </vt:vector>
  </HeadingPairs>
  <TitlesOfParts>
    <vt:vector size="13" baseType="lpstr">
      <vt:lpstr>Arial</vt:lpstr>
      <vt:lpstr>Avenir Next Condensed</vt:lpstr>
      <vt:lpstr>Calibri</vt:lpstr>
      <vt:lpstr>Calibri Light</vt:lpstr>
      <vt:lpstr>Office Theme</vt:lpstr>
      <vt:lpstr>PowerPoint-Präsentation</vt:lpstr>
      <vt:lpstr>PowerPoint-Präsentation</vt:lpstr>
      <vt:lpstr>PowerPoint-Präsentation</vt:lpstr>
      <vt:lpstr>Hevenu Shalom Alechem Wir bringen Frieden für alle </vt:lpstr>
      <vt:lpstr>PowerPoint-Präsentation</vt:lpstr>
      <vt:lpstr>PowerPoint-Präsentation</vt:lpstr>
      <vt:lpstr>PowerPoint-Präsentation</vt:lpstr>
      <vt:lpstr>Ideen zum Weiterarbeiten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Doris Ziniel</dc:creator>
  <cp:lastModifiedBy>Doris Ziniel</cp:lastModifiedBy>
  <cp:revision>5</cp:revision>
  <dcterms:created xsi:type="dcterms:W3CDTF">2022-04-20T08:40:05Z</dcterms:created>
  <dcterms:modified xsi:type="dcterms:W3CDTF">2022-04-21T06:36:48Z</dcterms:modified>
</cp:coreProperties>
</file>